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258" r:id="rId3"/>
    <p:sldId id="288" r:id="rId4"/>
    <p:sldId id="488" r:id="rId5"/>
    <p:sldId id="500" r:id="rId6"/>
    <p:sldId id="479" r:id="rId7"/>
    <p:sldId id="262" r:id="rId8"/>
    <p:sldId id="263" r:id="rId9"/>
    <p:sldId id="284" r:id="rId10"/>
    <p:sldId id="480" r:id="rId11"/>
    <p:sldId id="259" r:id="rId12"/>
    <p:sldId id="260" r:id="rId13"/>
    <p:sldId id="481" r:id="rId14"/>
    <p:sldId id="272" r:id="rId15"/>
    <p:sldId id="501" r:id="rId16"/>
    <p:sldId id="502" r:id="rId17"/>
    <p:sldId id="503"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78"/>
  </p:normalViewPr>
  <p:slideViewPr>
    <p:cSldViewPr snapToGrid="0" snapToObjects="1">
      <p:cViewPr varScale="1">
        <p:scale>
          <a:sx n="71" d="100"/>
          <a:sy n="71" d="100"/>
        </p:scale>
        <p:origin x="2144" y="496"/>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09/05/2025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09/05/2025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09/05/2025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09/05/2025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09/05/2025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09/05/2025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09/05/2025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09/05/2025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09/05/2025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09/05/2025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194739" y="370769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5 -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a:t>
            </a:r>
            <a:r>
              <a:rPr lang="en-US" sz="4000" b="1" dirty="0">
                <a:ln>
                  <a:solidFill>
                    <a:sysClr val="windowText" lastClr="000000"/>
                  </a:solidFill>
                </a:ln>
                <a:solidFill>
                  <a:prstClr val="white"/>
                </a:solidFill>
                <a:latin typeface="Gill Sans SemiBold" panose="020B0502020104020203" pitchFamily="34" charset="-79"/>
                <a:ea typeface="Hiragino Kaku Gothic Std W8" panose="020B0800000000000000" pitchFamily="34" charset="-128"/>
                <a:cs typeface="Gill Sans SemiBold" panose="020B0502020104020203" pitchFamily="34" charset="-79"/>
              </a:rPr>
              <a:t>2</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 Week 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308324"/>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Words with the /</a:t>
            </a:r>
            <a:r>
              <a:rPr lang="en-US" sz="32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i</a:t>
            </a: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sound spelt </a:t>
            </a:r>
            <a:r>
              <a:rPr lang="en-US" sz="32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ie</a:t>
            </a: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normally and </a:t>
            </a:r>
            <a:r>
              <a:rPr lang="en-US" sz="32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ei</a:t>
            </a:r>
            <a:r>
              <a:rPr lang="en-US" sz="32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after c.</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000" b="1" i="0" dirty="0">
                          <a:solidFill>
                            <a:srgbClr val="000000"/>
                          </a:solidFill>
                          <a:effectLst/>
                          <a:latin typeface="Gill Sans MT" panose="020B0502020104020203" pitchFamily="34" charset="0"/>
                        </a:rPr>
                        <a:t>gr</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f</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f</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rce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000" b="1" i="0" dirty="0">
                          <a:solidFill>
                            <a:srgbClr val="000000"/>
                          </a:solidFill>
                          <a:effectLst/>
                          <a:latin typeface="Gill Sans MT" panose="020B0502020104020203" pitchFamily="34" charset="0"/>
                        </a:rPr>
                        <a:t>p</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rce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pat</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nt</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p</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r</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dirty="0">
                          <a:latin typeface="Gill Sans MT" panose="020B0502020104020203" pitchFamily="34" charset="0"/>
                        </a:rPr>
                        <a:t>th</a:t>
                      </a:r>
                      <a:r>
                        <a:rPr lang="en-GB" sz="4000" b="1" dirty="0">
                          <a:solidFill>
                            <a:srgbClr val="FF0000"/>
                          </a:solidFill>
                          <a:latin typeface="Gill Sans MT" panose="020B0502020104020203" pitchFamily="34" charset="0"/>
                        </a:rPr>
                        <a:t>ie</a:t>
                      </a:r>
                      <a:r>
                        <a:rPr lang="en-GB" sz="4000" b="1" dirty="0">
                          <a:latin typeface="Gill Sans MT" panose="020B0502020104020203" pitchFamily="34" charset="0"/>
                        </a:rPr>
                        <a:t>f</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br</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f</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dirty="0">
                          <a:latin typeface="Gill Sans MT" panose="020B0502020104020203" pitchFamily="34" charset="0"/>
                        </a:rPr>
                        <a:t>fr</a:t>
                      </a:r>
                      <a:r>
                        <a:rPr lang="en-GB" sz="4000" b="1" dirty="0">
                          <a:solidFill>
                            <a:srgbClr val="FF0000"/>
                          </a:solidFill>
                          <a:latin typeface="Gill Sans MT" panose="020B0502020104020203" pitchFamily="34" charset="0"/>
                        </a:rPr>
                        <a:t>ie</a:t>
                      </a:r>
                      <a:r>
                        <a:rPr lang="en-GB" sz="4000" b="1" dirty="0">
                          <a:latin typeface="Gill Sans MT" panose="020B0502020104020203" pitchFamily="34" charset="0"/>
                        </a:rPr>
                        <a:t>nd</a:t>
                      </a:r>
                      <a:endParaRPr lang="en-GB" sz="4000" b="1" dirty="0">
                        <a:solidFill>
                          <a:schemeClr val="tx1"/>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000" b="1" i="0" dirty="0">
                          <a:solidFill>
                            <a:srgbClr val="000000"/>
                          </a:solidFill>
                          <a:effectLst/>
                          <a:latin typeface="Gill Sans MT" panose="020B0502020104020203" pitchFamily="34" charset="0"/>
                        </a:rPr>
                        <a:t>misch</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f</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br</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f</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000" b="1" i="0" dirty="0">
                          <a:solidFill>
                            <a:srgbClr val="000000"/>
                          </a:solidFill>
                          <a:effectLst/>
                          <a:latin typeface="Gill Sans MT" panose="020B0502020104020203" pitchFamily="34" charset="0"/>
                        </a:rPr>
                        <a:t>n</a:t>
                      </a:r>
                      <a:r>
                        <a:rPr lang="en-GB" sz="4000" b="1" i="0" dirty="0">
                          <a:solidFill>
                            <a:srgbClr val="FF0000"/>
                          </a:solidFill>
                          <a:effectLst/>
                          <a:latin typeface="Gill Sans MT" panose="020B0502020104020203" pitchFamily="34" charset="0"/>
                        </a:rPr>
                        <a:t>ie</a:t>
                      </a:r>
                      <a:r>
                        <a:rPr lang="en-GB" sz="4000" b="1" i="0" dirty="0">
                          <a:solidFill>
                            <a:srgbClr val="000000"/>
                          </a:solidFill>
                          <a:effectLst/>
                          <a:latin typeface="Gill Sans MT" panose="020B0502020104020203" pitchFamily="34" charset="0"/>
                        </a:rPr>
                        <a:t>ce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dirty="0">
                          <a:solidFill>
                            <a:schemeClr val="tx1"/>
                          </a:solidFill>
                          <a:latin typeface="Gill Sans MT" panose="020B0502020104020203" pitchFamily="34" charset="77"/>
                        </a:rPr>
                        <a:t>sc</a:t>
                      </a:r>
                      <a:r>
                        <a:rPr lang="en-GB" sz="4000" b="1" dirty="0">
                          <a:solidFill>
                            <a:srgbClr val="00B050"/>
                          </a:solidFill>
                          <a:latin typeface="Gill Sans MT" panose="020B0502020104020203" pitchFamily="34" charset="77"/>
                        </a:rPr>
                        <a:t>ie</a:t>
                      </a:r>
                      <a:r>
                        <a:rPr lang="en-GB" sz="4000" b="1" dirty="0">
                          <a:solidFill>
                            <a:schemeClr val="tx1"/>
                          </a:solidFill>
                          <a:latin typeface="Gill Sans MT" panose="020B0502020104020203" pitchFamily="34" charset="77"/>
                        </a:rPr>
                        <a:t>nce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000" b="1" dirty="0">
                          <a:solidFill>
                            <a:schemeClr val="tx1"/>
                          </a:solidFill>
                          <a:latin typeface="Gill Sans MT" panose="020B0502020104020203" pitchFamily="34" charset="0"/>
                        </a:rPr>
                        <a:t>prot</a:t>
                      </a:r>
                      <a:r>
                        <a:rPr lang="en-GB" sz="4000" b="1" dirty="0">
                          <a:solidFill>
                            <a:srgbClr val="00B050"/>
                          </a:solidFill>
                          <a:latin typeface="Gill Sans MT" panose="020B0502020104020203" pitchFamily="34" charset="0"/>
                        </a:rPr>
                        <a:t>ei</a:t>
                      </a:r>
                      <a:r>
                        <a:rPr lang="en-GB" sz="4000" b="1" dirty="0">
                          <a:solidFill>
                            <a:schemeClr val="tx1"/>
                          </a:solidFill>
                          <a:latin typeface="Gill Sans MT" panose="020B0502020104020203" pitchFamily="34" charset="0"/>
                        </a:rPr>
                        <a:t>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de</a:t>
                      </a:r>
                      <a:r>
                        <a:rPr lang="en-GB" sz="4000" b="1" i="0" dirty="0">
                          <a:solidFill>
                            <a:srgbClr val="0070C0"/>
                          </a:solidFill>
                          <a:effectLst/>
                          <a:latin typeface="Gill Sans MT" panose="020B0502020104020203" pitchFamily="34" charset="0"/>
                        </a:rPr>
                        <a:t>cei</a:t>
                      </a:r>
                      <a:r>
                        <a:rPr lang="en-GB" sz="4000" b="1" i="0" dirty="0">
                          <a:solidFill>
                            <a:srgbClr val="000000"/>
                          </a:solidFill>
                          <a:effectLst/>
                          <a:latin typeface="Gill Sans MT" panose="020B0502020104020203" pitchFamily="34" charset="0"/>
                        </a:rPr>
                        <a:t>ve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000" b="1" dirty="0">
                          <a:solidFill>
                            <a:schemeClr val="tx1"/>
                          </a:solidFill>
                          <a:latin typeface="Gill Sans MT" panose="020B0502020104020203" pitchFamily="34" charset="0"/>
                        </a:rPr>
                        <a:t>s</a:t>
                      </a:r>
                      <a:r>
                        <a:rPr lang="en-GB" sz="4000" b="1" dirty="0">
                          <a:solidFill>
                            <a:srgbClr val="00B050"/>
                          </a:solidFill>
                          <a:latin typeface="Gill Sans MT" panose="020B0502020104020203" pitchFamily="34" charset="0"/>
                        </a:rPr>
                        <a:t>ei</a:t>
                      </a:r>
                      <a:r>
                        <a:rPr lang="en-GB" sz="4000" b="1" dirty="0">
                          <a:solidFill>
                            <a:schemeClr val="tx1"/>
                          </a:solidFill>
                          <a:latin typeface="Gill Sans MT" panose="020B0502020104020203" pitchFamily="34" charset="0"/>
                        </a:rPr>
                        <a:t>ze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per</a:t>
                      </a:r>
                      <a:r>
                        <a:rPr lang="en-GB" sz="4000" b="1" i="0" dirty="0">
                          <a:solidFill>
                            <a:srgbClr val="0070C0"/>
                          </a:solidFill>
                          <a:effectLst/>
                          <a:latin typeface="Gill Sans MT" panose="020B0502020104020203" pitchFamily="34" charset="0"/>
                        </a:rPr>
                        <a:t>cei</a:t>
                      </a:r>
                      <a:r>
                        <a:rPr lang="en-GB" sz="4000" b="1" i="0" dirty="0">
                          <a:solidFill>
                            <a:srgbClr val="000000"/>
                          </a:solidFill>
                          <a:effectLst/>
                          <a:latin typeface="Gill Sans MT" panose="020B0502020104020203" pitchFamily="34" charset="0"/>
                        </a:rPr>
                        <a:t>ve</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re</a:t>
                      </a:r>
                      <a:r>
                        <a:rPr lang="en-GB" sz="4000" b="1" i="0" dirty="0">
                          <a:solidFill>
                            <a:srgbClr val="0070C0"/>
                          </a:solidFill>
                          <a:effectLst/>
                          <a:latin typeface="Gill Sans MT" panose="020B0502020104020203" pitchFamily="34" charset="0"/>
                        </a:rPr>
                        <a:t>cei</a:t>
                      </a:r>
                      <a:r>
                        <a:rPr lang="en-GB" sz="4000" b="1" i="0" dirty="0">
                          <a:solidFill>
                            <a:srgbClr val="000000"/>
                          </a:solidFill>
                          <a:effectLst/>
                          <a:latin typeface="Gill Sans MT" panose="020B0502020104020203" pitchFamily="34" charset="0"/>
                        </a:rPr>
                        <a:t>ve</a:t>
                      </a:r>
                      <a:endParaRPr lang="en-GB" sz="4000" b="1" dirty="0">
                        <a:solidFill>
                          <a:schemeClr val="tx1"/>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70C0"/>
                          </a:solidFill>
                          <a:effectLst/>
                          <a:latin typeface="Gill Sans MT" panose="020B0502020104020203" pitchFamily="34" charset="0"/>
                        </a:rPr>
                        <a:t>cei</a:t>
                      </a:r>
                      <a:r>
                        <a:rPr lang="en-GB" sz="4000" b="1" i="0" dirty="0">
                          <a:solidFill>
                            <a:srgbClr val="000000"/>
                          </a:solidFill>
                          <a:effectLst/>
                          <a:latin typeface="Gill Sans MT" panose="020B0502020104020203" pitchFamily="34" charset="0"/>
                        </a:rPr>
                        <a:t>ling</a:t>
                      </a:r>
                      <a:r>
                        <a:rPr lang="en-GB" sz="4000" b="1" dirty="0">
                          <a:solidFill>
                            <a:schemeClr val="tx1"/>
                          </a:solidFill>
                          <a:latin typeface="Gill Sans MT" panose="020B0502020104020203" pitchFamily="34" charset="0"/>
                        </a:rPr>
                        <a:t> </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con</a:t>
                      </a:r>
                      <a:r>
                        <a:rPr lang="en-GB" sz="4000" b="1" i="0" dirty="0">
                          <a:solidFill>
                            <a:srgbClr val="0070C0"/>
                          </a:solidFill>
                          <a:effectLst/>
                          <a:latin typeface="Gill Sans MT" panose="020B0502020104020203" pitchFamily="34" charset="0"/>
                        </a:rPr>
                        <a:t>cei</a:t>
                      </a:r>
                      <a:r>
                        <a:rPr lang="en-GB" sz="4000" b="1" i="0" dirty="0">
                          <a:solidFill>
                            <a:srgbClr val="000000"/>
                          </a:solidFill>
                          <a:effectLst/>
                          <a:latin typeface="Gill Sans MT" panose="020B0502020104020203" pitchFamily="34" charset="0"/>
                        </a:rPr>
                        <a:t>ve</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dirty="0">
                          <a:solidFill>
                            <a:schemeClr val="tx1"/>
                          </a:solidFill>
                          <a:latin typeface="Gill Sans MT" panose="020B0502020104020203" pitchFamily="34" charset="0"/>
                        </a:rPr>
                        <a:t>gla</a:t>
                      </a:r>
                      <a:r>
                        <a:rPr lang="en-GB" sz="4000" b="1" dirty="0">
                          <a:solidFill>
                            <a:srgbClr val="0070C0"/>
                          </a:solidFill>
                          <a:latin typeface="Gill Sans MT" panose="020B0502020104020203" pitchFamily="34" charset="0"/>
                        </a:rPr>
                        <a:t>cie</a:t>
                      </a:r>
                      <a:r>
                        <a:rPr lang="en-GB" sz="4000" b="1" dirty="0">
                          <a:solidFill>
                            <a:schemeClr val="tx1"/>
                          </a:solidFill>
                          <a:latin typeface="Gill Sans MT" panose="020B0502020104020203" pitchFamily="34" charset="0"/>
                        </a:rPr>
                        <a:t>r</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gr</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f</a:t>
            </a:r>
            <a:endParaRPr lang="en-GB" sz="9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p</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rce</a:t>
            </a:r>
            <a:endParaRPr lang="en-GB" sz="9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p</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r</a:t>
            </a:r>
            <a:endParaRPr lang="en-GB" sz="9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br</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f</a:t>
            </a:r>
            <a:endParaRPr lang="en-GB" sz="9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misch</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f</a:t>
            </a:r>
            <a:endParaRPr lang="en-GB" sz="96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65EB0-932F-8D59-2BA1-B70D1B4A15C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58912EE-B63F-621D-FA1A-90E0A0A684FA}"/>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n</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ce</a:t>
            </a:r>
            <a:endParaRPr lang="en-GB" sz="8800" b="1" dirty="0">
              <a:latin typeface="Gill Sans MT" panose="020B0502020104020203" pitchFamily="34" charset="77"/>
            </a:endParaRPr>
          </a:p>
        </p:txBody>
      </p:sp>
      <p:sp>
        <p:nvSpPr>
          <p:cNvPr id="5" name="TextBox 4">
            <a:extLst>
              <a:ext uri="{FF2B5EF4-FFF2-40B4-BE49-F238E27FC236}">
                <a16:creationId xmlns:a16="http://schemas.microsoft.com/office/drawing/2014/main" id="{68137673-835E-DA1F-9998-DA36A28CB166}"/>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f</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rce</a:t>
            </a:r>
            <a:endParaRPr lang="en-GB" sz="8800" b="1" dirty="0">
              <a:latin typeface="Gill Sans MT" panose="020B0502020104020203" pitchFamily="34" charset="77"/>
            </a:endParaRPr>
          </a:p>
        </p:txBody>
      </p:sp>
      <p:sp>
        <p:nvSpPr>
          <p:cNvPr id="9" name="TextBox 8">
            <a:extLst>
              <a:ext uri="{FF2B5EF4-FFF2-40B4-BE49-F238E27FC236}">
                <a16:creationId xmlns:a16="http://schemas.microsoft.com/office/drawing/2014/main" id="{568564FB-1B8F-52ED-770E-86C17BA051C0}"/>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pat</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nt</a:t>
            </a:r>
            <a:endParaRPr lang="en-GB" sz="8800" b="1" dirty="0">
              <a:latin typeface="Gill Sans MT" panose="020B0502020104020203" pitchFamily="34" charset="77"/>
            </a:endParaRPr>
          </a:p>
        </p:txBody>
      </p:sp>
      <p:sp>
        <p:nvSpPr>
          <p:cNvPr id="10" name="TextBox 9">
            <a:extLst>
              <a:ext uri="{FF2B5EF4-FFF2-40B4-BE49-F238E27FC236}">
                <a16:creationId xmlns:a16="http://schemas.microsoft.com/office/drawing/2014/main" id="{EBD7DC30-1924-3D9D-3DE7-F31F6AFF982C}"/>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8800" b="1" dirty="0">
                <a:latin typeface="Gill Sans MT" panose="020B0502020104020203" pitchFamily="34" charset="0"/>
              </a:rPr>
              <a:t>th</a:t>
            </a:r>
            <a:r>
              <a:rPr lang="en-GB" sz="8800" b="1" dirty="0">
                <a:solidFill>
                  <a:srgbClr val="FF0000"/>
                </a:solidFill>
                <a:latin typeface="Gill Sans MT" panose="020B0502020104020203" pitchFamily="34" charset="0"/>
              </a:rPr>
              <a:t>ie</a:t>
            </a:r>
            <a:r>
              <a:rPr lang="en-GB" sz="8800" b="1" dirty="0">
                <a:latin typeface="Gill Sans MT" panose="020B0502020104020203" pitchFamily="34" charset="0"/>
              </a:rPr>
              <a:t>f</a:t>
            </a:r>
            <a:endParaRPr lang="en-GB" sz="8800" b="1" dirty="0">
              <a:latin typeface="Gill Sans MT" panose="020B0502020104020203" pitchFamily="34" charset="77"/>
            </a:endParaRPr>
          </a:p>
        </p:txBody>
      </p:sp>
      <p:sp>
        <p:nvSpPr>
          <p:cNvPr id="7" name="TextBox 6">
            <a:extLst>
              <a:ext uri="{FF2B5EF4-FFF2-40B4-BE49-F238E27FC236}">
                <a16:creationId xmlns:a16="http://schemas.microsoft.com/office/drawing/2014/main" id="{6734BA61-4B16-1373-5194-6DE76A6A42E9}"/>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8800" b="1" dirty="0">
                <a:latin typeface="Gill Sans MT" panose="020B0502020104020203" pitchFamily="34" charset="0"/>
              </a:rPr>
              <a:t>fr</a:t>
            </a:r>
            <a:r>
              <a:rPr lang="en-GB" sz="8800" b="1" dirty="0">
                <a:solidFill>
                  <a:srgbClr val="FF0000"/>
                </a:solidFill>
                <a:latin typeface="Gill Sans MT" panose="020B0502020104020203" pitchFamily="34" charset="0"/>
              </a:rPr>
              <a:t>ie</a:t>
            </a:r>
            <a:r>
              <a:rPr lang="en-GB" sz="8800" b="1" dirty="0">
                <a:latin typeface="Gill Sans MT" panose="020B0502020104020203" pitchFamily="34" charset="0"/>
              </a:rPr>
              <a:t>nd</a:t>
            </a:r>
            <a:endParaRPr lang="en-GB" sz="8800" b="1" dirty="0">
              <a:latin typeface="Gill Sans MT" panose="020B0502020104020203" pitchFamily="34" charset="77"/>
            </a:endParaRPr>
          </a:p>
        </p:txBody>
      </p:sp>
    </p:spTree>
    <p:extLst>
      <p:ext uri="{BB962C8B-B14F-4D97-AF65-F5344CB8AC3E}">
        <p14:creationId xmlns:p14="http://schemas.microsoft.com/office/powerpoint/2010/main" val="38843252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B4733-73E3-F285-F8C3-4D5CAA7FC99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67EC9FA-B425-EE7D-9163-A4EEB9FDD5E1}"/>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br</a:t>
            </a:r>
            <a:r>
              <a:rPr lang="en-GB" sz="8800" b="1" i="0" dirty="0">
                <a:solidFill>
                  <a:srgbClr val="FF0000"/>
                </a:solidFill>
                <a:effectLst/>
                <a:latin typeface="Gill Sans MT" panose="020B0502020104020203" pitchFamily="34" charset="0"/>
              </a:rPr>
              <a:t>ie</a:t>
            </a:r>
            <a:r>
              <a:rPr lang="en-GB" sz="8800" b="1" i="0" dirty="0">
                <a:solidFill>
                  <a:srgbClr val="000000"/>
                </a:solidFill>
                <a:effectLst/>
                <a:latin typeface="Gill Sans MT" panose="020B0502020104020203" pitchFamily="34" charset="0"/>
              </a:rPr>
              <a:t>f</a:t>
            </a:r>
            <a:endParaRPr lang="en-GB" sz="8800" b="1" dirty="0">
              <a:latin typeface="Gill Sans MT" panose="020B0502020104020203" pitchFamily="34" charset="77"/>
            </a:endParaRPr>
          </a:p>
        </p:txBody>
      </p:sp>
      <p:sp>
        <p:nvSpPr>
          <p:cNvPr id="5" name="TextBox 4">
            <a:extLst>
              <a:ext uri="{FF2B5EF4-FFF2-40B4-BE49-F238E27FC236}">
                <a16:creationId xmlns:a16="http://schemas.microsoft.com/office/drawing/2014/main" id="{4ECF3FA0-C828-BF79-3D15-C6C3788CBC5D}"/>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8800" b="1" dirty="0">
                <a:solidFill>
                  <a:schemeClr val="tx1"/>
                </a:solidFill>
                <a:latin typeface="Gill Sans MT" panose="020B0502020104020203" pitchFamily="34" charset="77"/>
              </a:rPr>
              <a:t>sc</a:t>
            </a:r>
            <a:r>
              <a:rPr lang="en-GB" sz="8800" b="1" dirty="0">
                <a:solidFill>
                  <a:srgbClr val="00B050"/>
                </a:solidFill>
                <a:latin typeface="Gill Sans MT" panose="020B0502020104020203" pitchFamily="34" charset="77"/>
              </a:rPr>
              <a:t>ie</a:t>
            </a:r>
            <a:r>
              <a:rPr lang="en-GB" sz="8800" b="1" dirty="0">
                <a:solidFill>
                  <a:schemeClr val="tx1"/>
                </a:solidFill>
                <a:latin typeface="Gill Sans MT" panose="020B0502020104020203" pitchFamily="34" charset="77"/>
              </a:rPr>
              <a:t>nce</a:t>
            </a:r>
            <a:endParaRPr lang="en-GB" sz="8800" b="1" dirty="0">
              <a:latin typeface="Gill Sans MT" panose="020B0502020104020203" pitchFamily="34" charset="0"/>
            </a:endParaRPr>
          </a:p>
        </p:txBody>
      </p:sp>
      <p:sp>
        <p:nvSpPr>
          <p:cNvPr id="9" name="TextBox 8">
            <a:extLst>
              <a:ext uri="{FF2B5EF4-FFF2-40B4-BE49-F238E27FC236}">
                <a16:creationId xmlns:a16="http://schemas.microsoft.com/office/drawing/2014/main" id="{E424D120-1D7F-28E1-9D9A-589FD39DB6FD}"/>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8800" b="1" dirty="0">
                <a:solidFill>
                  <a:schemeClr val="tx1"/>
                </a:solidFill>
                <a:latin typeface="Gill Sans MT" panose="020B0502020104020203" pitchFamily="34" charset="0"/>
              </a:rPr>
              <a:t>prot</a:t>
            </a:r>
            <a:r>
              <a:rPr lang="en-GB" sz="8800" b="1" dirty="0">
                <a:solidFill>
                  <a:srgbClr val="00B050"/>
                </a:solidFill>
                <a:latin typeface="Gill Sans MT" panose="020B0502020104020203" pitchFamily="34" charset="0"/>
              </a:rPr>
              <a:t>ei</a:t>
            </a:r>
            <a:r>
              <a:rPr lang="en-GB" sz="8800" b="1" dirty="0">
                <a:solidFill>
                  <a:schemeClr val="tx1"/>
                </a:solidFill>
                <a:latin typeface="Gill Sans MT" panose="020B0502020104020203" pitchFamily="34" charset="0"/>
              </a:rPr>
              <a:t>n</a:t>
            </a:r>
            <a:endParaRPr lang="en-GB" sz="8800" b="1" dirty="0">
              <a:latin typeface="Gill Sans MT" panose="020B0502020104020203" pitchFamily="34" charset="77"/>
            </a:endParaRPr>
          </a:p>
        </p:txBody>
      </p:sp>
      <p:sp>
        <p:nvSpPr>
          <p:cNvPr id="10" name="TextBox 9">
            <a:extLst>
              <a:ext uri="{FF2B5EF4-FFF2-40B4-BE49-F238E27FC236}">
                <a16:creationId xmlns:a16="http://schemas.microsoft.com/office/drawing/2014/main" id="{F939C6D3-1A0A-9368-960F-6AE5CDE4538B}"/>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8800" b="1" dirty="0">
                <a:solidFill>
                  <a:schemeClr val="tx1"/>
                </a:solidFill>
                <a:latin typeface="Gill Sans MT" panose="020B0502020104020203" pitchFamily="34" charset="0"/>
              </a:rPr>
              <a:t>s</a:t>
            </a:r>
            <a:r>
              <a:rPr lang="en-GB" sz="8800" b="1" dirty="0">
                <a:solidFill>
                  <a:srgbClr val="00B050"/>
                </a:solidFill>
                <a:latin typeface="Gill Sans MT" panose="020B0502020104020203" pitchFamily="34" charset="0"/>
              </a:rPr>
              <a:t>ei</a:t>
            </a:r>
            <a:r>
              <a:rPr lang="en-GB" sz="8800" b="1" dirty="0">
                <a:solidFill>
                  <a:schemeClr val="tx1"/>
                </a:solidFill>
                <a:latin typeface="Gill Sans MT" panose="020B0502020104020203" pitchFamily="34" charset="0"/>
              </a:rPr>
              <a:t>ze</a:t>
            </a:r>
            <a:endParaRPr lang="en-GB" sz="8800" b="1" dirty="0">
              <a:latin typeface="Gill Sans MT" panose="020B0502020104020203" pitchFamily="34" charset="77"/>
            </a:endParaRPr>
          </a:p>
        </p:txBody>
      </p:sp>
      <p:sp>
        <p:nvSpPr>
          <p:cNvPr id="7" name="TextBox 6">
            <a:extLst>
              <a:ext uri="{FF2B5EF4-FFF2-40B4-BE49-F238E27FC236}">
                <a16:creationId xmlns:a16="http://schemas.microsoft.com/office/drawing/2014/main" id="{90FE4A4D-FC8A-6CEF-2461-387E432376C7}"/>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re</a:t>
            </a:r>
            <a:r>
              <a:rPr lang="en-GB" sz="8800" b="1" i="0" dirty="0">
                <a:solidFill>
                  <a:srgbClr val="0070C0"/>
                </a:solidFill>
                <a:effectLst/>
                <a:latin typeface="Gill Sans MT" panose="020B0502020104020203" pitchFamily="34" charset="0"/>
              </a:rPr>
              <a:t>cei</a:t>
            </a:r>
            <a:r>
              <a:rPr lang="en-GB" sz="8800" b="1" i="0" dirty="0">
                <a:solidFill>
                  <a:srgbClr val="000000"/>
                </a:solidFill>
                <a:effectLst/>
                <a:latin typeface="Gill Sans MT" panose="020B0502020104020203" pitchFamily="34" charset="0"/>
              </a:rPr>
              <a:t>ve</a:t>
            </a:r>
            <a:endParaRPr lang="en-GB" sz="8800" b="1" dirty="0">
              <a:latin typeface="Gill Sans MT" panose="020B0502020104020203" pitchFamily="34" charset="77"/>
            </a:endParaRPr>
          </a:p>
        </p:txBody>
      </p:sp>
    </p:spTree>
    <p:extLst>
      <p:ext uri="{BB962C8B-B14F-4D97-AF65-F5344CB8AC3E}">
        <p14:creationId xmlns:p14="http://schemas.microsoft.com/office/powerpoint/2010/main" val="1805543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07A52-2B3B-8E83-8700-A40F8E488C6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6221938-07B0-6D7A-809B-23B25FB53591}"/>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con</a:t>
            </a:r>
            <a:r>
              <a:rPr lang="en-GB" sz="8800" b="1" i="0" dirty="0">
                <a:solidFill>
                  <a:srgbClr val="0070C0"/>
                </a:solidFill>
                <a:effectLst/>
                <a:latin typeface="Gill Sans MT" panose="020B0502020104020203" pitchFamily="34" charset="0"/>
              </a:rPr>
              <a:t>cei</a:t>
            </a:r>
            <a:r>
              <a:rPr lang="en-GB" sz="8800" b="1" i="0" dirty="0">
                <a:solidFill>
                  <a:srgbClr val="000000"/>
                </a:solidFill>
                <a:effectLst/>
                <a:latin typeface="Gill Sans MT" panose="020B0502020104020203" pitchFamily="34" charset="0"/>
              </a:rPr>
              <a:t>ve</a:t>
            </a:r>
            <a:endParaRPr lang="en-GB" sz="8800" b="1" dirty="0">
              <a:latin typeface="Gill Sans MT" panose="020B0502020104020203" pitchFamily="34" charset="77"/>
            </a:endParaRPr>
          </a:p>
        </p:txBody>
      </p:sp>
      <p:sp>
        <p:nvSpPr>
          <p:cNvPr id="5" name="TextBox 4">
            <a:extLst>
              <a:ext uri="{FF2B5EF4-FFF2-40B4-BE49-F238E27FC236}">
                <a16:creationId xmlns:a16="http://schemas.microsoft.com/office/drawing/2014/main" id="{C6AE034A-DBB7-53A7-A08E-CAAA57323E00}"/>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de</a:t>
            </a:r>
            <a:r>
              <a:rPr lang="en-GB" sz="8800" b="1" i="0" dirty="0">
                <a:solidFill>
                  <a:srgbClr val="0070C0"/>
                </a:solidFill>
                <a:effectLst/>
                <a:latin typeface="Gill Sans MT" panose="020B0502020104020203" pitchFamily="34" charset="0"/>
              </a:rPr>
              <a:t>cei</a:t>
            </a:r>
            <a:r>
              <a:rPr lang="en-GB" sz="8800" b="1" i="0" dirty="0">
                <a:solidFill>
                  <a:srgbClr val="000000"/>
                </a:solidFill>
                <a:effectLst/>
                <a:latin typeface="Gill Sans MT" panose="020B0502020104020203" pitchFamily="34" charset="0"/>
              </a:rPr>
              <a:t>ve</a:t>
            </a:r>
            <a:endParaRPr lang="en-GB" sz="8800" b="1" dirty="0">
              <a:latin typeface="Gill Sans MT" panose="020B0502020104020203" pitchFamily="34" charset="77"/>
            </a:endParaRPr>
          </a:p>
        </p:txBody>
      </p:sp>
      <p:sp>
        <p:nvSpPr>
          <p:cNvPr id="9" name="TextBox 8">
            <a:extLst>
              <a:ext uri="{FF2B5EF4-FFF2-40B4-BE49-F238E27FC236}">
                <a16:creationId xmlns:a16="http://schemas.microsoft.com/office/drawing/2014/main" id="{29E9C1B8-99FE-9773-03E5-E50EB9C13607}"/>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0000"/>
                </a:solidFill>
                <a:effectLst/>
                <a:latin typeface="Gill Sans MT" panose="020B0502020104020203" pitchFamily="34" charset="0"/>
              </a:rPr>
              <a:t>per</a:t>
            </a:r>
            <a:r>
              <a:rPr lang="en-GB" sz="8800" b="1" i="0" dirty="0">
                <a:solidFill>
                  <a:srgbClr val="0070C0"/>
                </a:solidFill>
                <a:effectLst/>
                <a:latin typeface="Gill Sans MT" panose="020B0502020104020203" pitchFamily="34" charset="0"/>
              </a:rPr>
              <a:t>cei</a:t>
            </a:r>
            <a:r>
              <a:rPr lang="en-GB" sz="8800" b="1" i="0" dirty="0">
                <a:solidFill>
                  <a:srgbClr val="000000"/>
                </a:solidFill>
                <a:effectLst/>
                <a:latin typeface="Gill Sans MT" panose="020B0502020104020203" pitchFamily="34" charset="0"/>
              </a:rPr>
              <a:t>ve</a:t>
            </a:r>
            <a:endParaRPr lang="en-GB" sz="8800" b="1" dirty="0">
              <a:latin typeface="Gill Sans MT" panose="020B0502020104020203" pitchFamily="34" charset="77"/>
            </a:endParaRPr>
          </a:p>
        </p:txBody>
      </p:sp>
      <p:sp>
        <p:nvSpPr>
          <p:cNvPr id="10" name="TextBox 9">
            <a:extLst>
              <a:ext uri="{FF2B5EF4-FFF2-40B4-BE49-F238E27FC236}">
                <a16:creationId xmlns:a16="http://schemas.microsoft.com/office/drawing/2014/main" id="{DE093B2D-103D-319A-2DAA-AEE0E4318D0D}"/>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8800" b="1" i="0" dirty="0">
                <a:solidFill>
                  <a:srgbClr val="0070C0"/>
                </a:solidFill>
                <a:effectLst/>
                <a:latin typeface="Gill Sans MT" panose="020B0502020104020203" pitchFamily="34" charset="0"/>
              </a:rPr>
              <a:t>cei</a:t>
            </a:r>
            <a:r>
              <a:rPr lang="en-GB" sz="8800" b="1" i="0" dirty="0">
                <a:solidFill>
                  <a:srgbClr val="000000"/>
                </a:solidFill>
                <a:effectLst/>
                <a:latin typeface="Gill Sans MT" panose="020B0502020104020203" pitchFamily="34" charset="0"/>
              </a:rPr>
              <a:t>ling</a:t>
            </a:r>
            <a:endParaRPr lang="en-GB" sz="8800" b="1" dirty="0">
              <a:latin typeface="Gill Sans MT" panose="020B0502020104020203" pitchFamily="34" charset="77"/>
            </a:endParaRPr>
          </a:p>
        </p:txBody>
      </p:sp>
      <p:sp>
        <p:nvSpPr>
          <p:cNvPr id="7" name="TextBox 6">
            <a:extLst>
              <a:ext uri="{FF2B5EF4-FFF2-40B4-BE49-F238E27FC236}">
                <a16:creationId xmlns:a16="http://schemas.microsoft.com/office/drawing/2014/main" id="{24BD0F4A-84AA-339E-40FE-FF90AC468DD7}"/>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8800" b="1" dirty="0">
                <a:solidFill>
                  <a:schemeClr val="tx1"/>
                </a:solidFill>
                <a:latin typeface="Gill Sans MT" panose="020B0502020104020203" pitchFamily="34" charset="0"/>
              </a:rPr>
              <a:t>gla</a:t>
            </a:r>
            <a:r>
              <a:rPr lang="en-GB" sz="8800" b="1" dirty="0">
                <a:solidFill>
                  <a:srgbClr val="0070C0"/>
                </a:solidFill>
                <a:latin typeface="Gill Sans MT" panose="020B0502020104020203" pitchFamily="34" charset="0"/>
              </a:rPr>
              <a:t>cie</a:t>
            </a:r>
            <a:r>
              <a:rPr lang="en-GB" sz="8800" b="1" dirty="0">
                <a:solidFill>
                  <a:schemeClr val="tx1"/>
                </a:solidFill>
                <a:latin typeface="Gill Sans MT" panose="020B0502020104020203" pitchFamily="34" charset="0"/>
              </a:rPr>
              <a:t>r</a:t>
            </a:r>
            <a:endParaRPr lang="en-GB" sz="8800" b="1" dirty="0">
              <a:latin typeface="Gill Sans MT" panose="020B0502020104020203" pitchFamily="34" charset="77"/>
            </a:endParaRPr>
          </a:p>
        </p:txBody>
      </p:sp>
    </p:spTree>
    <p:extLst>
      <p:ext uri="{BB962C8B-B14F-4D97-AF65-F5344CB8AC3E}">
        <p14:creationId xmlns:p14="http://schemas.microsoft.com/office/powerpoint/2010/main" val="1314461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grief</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pierce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pier</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brief</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mischief</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niece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fierce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patient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thief</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friend</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believe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piece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chief</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niece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fierce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patient</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thief</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friend</a:t>
                      </a: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brief</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dirty="0">
                          <a:solidFill>
                            <a:schemeClr val="tx1"/>
                          </a:solidFill>
                          <a:latin typeface="Gill Sans MT" panose="020B0502020104020203" pitchFamily="34" charset="77"/>
                        </a:rPr>
                        <a:t>science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protein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dirty="0">
                          <a:solidFill>
                            <a:schemeClr val="tx1"/>
                          </a:solidFill>
                          <a:latin typeface="Gill Sans MT" panose="020B0502020104020203" pitchFamily="34" charset="0"/>
                        </a:rPr>
                        <a:t>seize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receive</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field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grieve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either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brief</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dirty="0">
                          <a:solidFill>
                            <a:schemeClr val="tx1"/>
                          </a:solidFill>
                          <a:latin typeface="Gill Sans MT" panose="020B0502020104020203" pitchFamily="34" charset="77"/>
                        </a:rPr>
                        <a:t>science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protein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dirty="0">
                          <a:solidFill>
                            <a:schemeClr val="tx1"/>
                          </a:solidFill>
                          <a:latin typeface="Gill Sans MT" panose="020B0502020104020203" pitchFamily="34" charset="0"/>
                        </a:rPr>
                        <a:t>seize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receive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conceive</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deceive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perceive</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ceiling</a:t>
                      </a:r>
                      <a:r>
                        <a:rPr lang="en-GB" sz="1400" b="0" dirty="0">
                          <a:solidFill>
                            <a:schemeClr val="tx1"/>
                          </a:solidFill>
                          <a:latin typeface="Gill Sans MT" panose="020B0502020104020203" pitchFamily="34" charset="0"/>
                        </a:rPr>
                        <a:t> </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dirty="0">
                          <a:solidFill>
                            <a:schemeClr val="tx1"/>
                          </a:solidFill>
                          <a:latin typeface="Gill Sans MT" panose="020B0502020104020203" pitchFamily="34" charset="0"/>
                        </a:rPr>
                        <a:t>glacier</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field</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dirty="0">
                          <a:solidFill>
                            <a:schemeClr val="tx1"/>
                          </a:solidFill>
                          <a:latin typeface="Gill Sans MT" panose="020B0502020104020203" pitchFamily="34" charset="77"/>
                        </a:rPr>
                        <a:t>grieve</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dirty="0">
                          <a:solidFill>
                            <a:schemeClr val="tx1"/>
                          </a:solidFill>
                          <a:latin typeface="Gill Sans MT" panose="020B0502020104020203" pitchFamily="34" charset="77"/>
                        </a:rPr>
                        <a:t>either</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5372BDCE-4722-1533-E921-4DA076A43C9D}"/>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1800" b="0" i="0" dirty="0">
                          <a:solidFill>
                            <a:srgbClr val="000000"/>
                          </a:solidFill>
                          <a:effectLst/>
                          <a:latin typeface="Gill Sans MT" panose="020B0502020104020203" pitchFamily="34" charset="0"/>
                        </a:rPr>
                        <a:t>gr</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f</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n</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ce</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br</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f</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con</a:t>
                      </a:r>
                      <a:r>
                        <a:rPr lang="en-GB" sz="1800" b="0" i="0" dirty="0">
                          <a:solidFill>
                            <a:srgbClr val="0070C0"/>
                          </a:solidFill>
                          <a:effectLst/>
                          <a:latin typeface="Gill Sans MT" panose="020B0502020104020203" pitchFamily="34" charset="0"/>
                        </a:rPr>
                        <a:t>cei</a:t>
                      </a:r>
                      <a:r>
                        <a:rPr lang="en-GB" sz="1800" b="0" i="0" dirty="0">
                          <a:solidFill>
                            <a:srgbClr val="000000"/>
                          </a:solidFill>
                          <a:effectLst/>
                          <a:latin typeface="Gill Sans MT" panose="020B0502020104020203" pitchFamily="34" charset="0"/>
                        </a:rPr>
                        <a:t>ve</a:t>
                      </a:r>
                      <a:endParaRPr lang="en-GB" sz="1800" dirty="0">
                        <a:latin typeface="Gill Sans MT" panose="020B0502020104020203" pitchFamily="34" charset="77"/>
                      </a:endParaRPr>
                    </a:p>
                  </a:txBody>
                  <a:tcPr anchor="ctr"/>
                </a:tc>
                <a:extLst>
                  <a:ext uri="{0D108BD9-81ED-4DB2-BD59-A6C34878D82A}">
                    <a16:rowId xmlns:a16="http://schemas.microsoft.com/office/drawing/2014/main" val="1113470326"/>
                  </a:ext>
                </a:extLst>
              </a:tr>
              <a:tr h="1380393">
                <a:tc>
                  <a:txBody>
                    <a:bodyPr/>
                    <a:lstStyle/>
                    <a:p>
                      <a:pPr algn="ctr"/>
                      <a:r>
                        <a:rPr lang="en-GB" sz="1800" b="0" i="0" dirty="0">
                          <a:solidFill>
                            <a:srgbClr val="000000"/>
                          </a:solidFill>
                          <a:effectLst/>
                          <a:latin typeface="Gill Sans MT" panose="020B0502020104020203" pitchFamily="34" charset="0"/>
                        </a:rPr>
                        <a:t>p</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rce</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f</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rce</a:t>
                      </a:r>
                      <a:endParaRPr lang="en-GB" sz="1800" dirty="0">
                        <a:latin typeface="Gill Sans MT" panose="020B0502020104020203" pitchFamily="34" charset="0"/>
                      </a:endParaRPr>
                    </a:p>
                  </a:txBody>
                  <a:tcPr anchor="ctr"/>
                </a:tc>
                <a:tc>
                  <a:txBody>
                    <a:bodyPr/>
                    <a:lstStyle/>
                    <a:p>
                      <a:pPr algn="ctr"/>
                      <a:r>
                        <a:rPr lang="en-GB" sz="1800" b="0" dirty="0">
                          <a:solidFill>
                            <a:schemeClr val="tx1"/>
                          </a:solidFill>
                          <a:latin typeface="Gill Sans MT" panose="020B0502020104020203" pitchFamily="34" charset="77"/>
                        </a:rPr>
                        <a:t>sc</a:t>
                      </a:r>
                      <a:r>
                        <a:rPr lang="en-GB" sz="1800" b="0" dirty="0">
                          <a:solidFill>
                            <a:srgbClr val="00B050"/>
                          </a:solidFill>
                          <a:latin typeface="Gill Sans MT" panose="020B0502020104020203" pitchFamily="34" charset="77"/>
                        </a:rPr>
                        <a:t>ie</a:t>
                      </a:r>
                      <a:r>
                        <a:rPr lang="en-GB" sz="1800" b="0" dirty="0">
                          <a:solidFill>
                            <a:schemeClr val="tx1"/>
                          </a:solidFill>
                          <a:latin typeface="Gill Sans MT" panose="020B0502020104020203" pitchFamily="34" charset="77"/>
                        </a:rPr>
                        <a:t>nce</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de</a:t>
                      </a:r>
                      <a:r>
                        <a:rPr lang="en-GB" sz="1800" b="0" i="0" dirty="0">
                          <a:solidFill>
                            <a:srgbClr val="0070C0"/>
                          </a:solidFill>
                          <a:effectLst/>
                          <a:latin typeface="Gill Sans MT" panose="020B0502020104020203" pitchFamily="34" charset="0"/>
                        </a:rPr>
                        <a:t>cei</a:t>
                      </a:r>
                      <a:r>
                        <a:rPr lang="en-GB" sz="1800" b="0" i="0" dirty="0">
                          <a:solidFill>
                            <a:srgbClr val="000000"/>
                          </a:solidFill>
                          <a:effectLst/>
                          <a:latin typeface="Gill Sans MT" panose="020B0502020104020203" pitchFamily="34" charset="0"/>
                        </a:rPr>
                        <a:t>ve</a:t>
                      </a:r>
                      <a:endParaRPr lang="en-GB" sz="18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1800" b="0" i="0" dirty="0">
                          <a:solidFill>
                            <a:srgbClr val="000000"/>
                          </a:solidFill>
                          <a:effectLst/>
                          <a:latin typeface="Gill Sans MT" panose="020B0502020104020203" pitchFamily="34" charset="0"/>
                        </a:rPr>
                        <a:t>p</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r</a:t>
                      </a:r>
                      <a:endParaRPr lang="en-GB" sz="1800" dirty="0">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pat</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nt</a:t>
                      </a:r>
                      <a:endParaRPr lang="en-GB" sz="1800" dirty="0">
                        <a:latin typeface="Gill Sans MT" panose="020B0502020104020203" pitchFamily="34" charset="0"/>
                      </a:endParaRP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Gill Sans MT" panose="020B0502020104020203" pitchFamily="34" charset="0"/>
                        </a:rPr>
                        <a:t>prot</a:t>
                      </a:r>
                      <a:r>
                        <a:rPr lang="en-GB" sz="1800" b="0" dirty="0">
                          <a:solidFill>
                            <a:srgbClr val="00B050"/>
                          </a:solidFill>
                          <a:latin typeface="Gill Sans MT" panose="020B0502020104020203" pitchFamily="34" charset="0"/>
                        </a:rPr>
                        <a:t>ei</a:t>
                      </a:r>
                      <a:r>
                        <a:rPr lang="en-GB" sz="1800" b="0" dirty="0">
                          <a:solidFill>
                            <a:schemeClr val="tx1"/>
                          </a:solidFill>
                          <a:latin typeface="Gill Sans MT" panose="020B0502020104020203" pitchFamily="34" charset="0"/>
                        </a:rPr>
                        <a:t>n</a:t>
                      </a:r>
                      <a:endParaRPr lang="en-GB" sz="1800" dirty="0">
                        <a:solidFill>
                          <a:schemeClr val="tx1"/>
                        </a:solidFill>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per</a:t>
                      </a:r>
                      <a:r>
                        <a:rPr lang="en-GB" sz="1800" b="0" i="0" dirty="0">
                          <a:solidFill>
                            <a:srgbClr val="0070C0"/>
                          </a:solidFill>
                          <a:effectLst/>
                          <a:latin typeface="Gill Sans MT" panose="020B0502020104020203" pitchFamily="34" charset="0"/>
                        </a:rPr>
                        <a:t>cei</a:t>
                      </a:r>
                      <a:r>
                        <a:rPr lang="en-GB" sz="1800" b="0" i="0" dirty="0">
                          <a:solidFill>
                            <a:srgbClr val="000000"/>
                          </a:solidFill>
                          <a:effectLst/>
                          <a:latin typeface="Gill Sans MT" panose="020B0502020104020203" pitchFamily="34" charset="0"/>
                        </a:rPr>
                        <a:t>ve</a:t>
                      </a:r>
                      <a:endParaRPr lang="en-GB" sz="18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1800" b="0" i="0" dirty="0">
                          <a:solidFill>
                            <a:srgbClr val="000000"/>
                          </a:solidFill>
                          <a:effectLst/>
                          <a:latin typeface="Gill Sans MT" panose="020B0502020104020203" pitchFamily="34" charset="0"/>
                        </a:rPr>
                        <a:t>br</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f</a:t>
                      </a:r>
                      <a:endParaRPr lang="en-GB" sz="1800" dirty="0">
                        <a:latin typeface="Gill Sans MT" panose="020B0502020104020203" pitchFamily="34" charset="0"/>
                      </a:endParaRPr>
                    </a:p>
                  </a:txBody>
                  <a:tcPr anchor="ctr"/>
                </a:tc>
                <a:tc>
                  <a:txBody>
                    <a:bodyPr/>
                    <a:lstStyle/>
                    <a:p>
                      <a:pPr algn="ctr"/>
                      <a:r>
                        <a:rPr lang="en-GB" sz="1800" dirty="0">
                          <a:latin typeface="Gill Sans MT" panose="020B0502020104020203" pitchFamily="34" charset="0"/>
                        </a:rPr>
                        <a:t>th</a:t>
                      </a:r>
                      <a:r>
                        <a:rPr lang="en-GB" sz="1800" dirty="0">
                          <a:solidFill>
                            <a:srgbClr val="FF0000"/>
                          </a:solidFill>
                          <a:latin typeface="Gill Sans MT" panose="020B0502020104020203" pitchFamily="34" charset="0"/>
                        </a:rPr>
                        <a:t>ie</a:t>
                      </a:r>
                      <a:r>
                        <a:rPr lang="en-GB" sz="1800" dirty="0">
                          <a:latin typeface="Gill Sans MT" panose="020B0502020104020203" pitchFamily="34" charset="0"/>
                        </a:rPr>
                        <a:t>f</a:t>
                      </a:r>
                    </a:p>
                  </a:txBody>
                  <a:tcPr anchor="ctr"/>
                </a:tc>
                <a:tc>
                  <a:txBody>
                    <a:bodyPr/>
                    <a:lstStyle/>
                    <a:p>
                      <a:pPr algn="ctr"/>
                      <a:r>
                        <a:rPr lang="en-GB" sz="1800" b="0" dirty="0">
                          <a:solidFill>
                            <a:schemeClr val="tx1"/>
                          </a:solidFill>
                          <a:latin typeface="Gill Sans MT" panose="020B0502020104020203" pitchFamily="34" charset="0"/>
                        </a:rPr>
                        <a:t>s</a:t>
                      </a:r>
                      <a:r>
                        <a:rPr lang="en-GB" sz="1800" b="0" dirty="0">
                          <a:solidFill>
                            <a:srgbClr val="00B050"/>
                          </a:solidFill>
                          <a:latin typeface="Gill Sans MT" panose="020B0502020104020203" pitchFamily="34" charset="0"/>
                        </a:rPr>
                        <a:t>ei</a:t>
                      </a:r>
                      <a:r>
                        <a:rPr lang="en-GB" sz="1800" b="0" dirty="0">
                          <a:solidFill>
                            <a:schemeClr val="tx1"/>
                          </a:solidFill>
                          <a:latin typeface="Gill Sans MT" panose="020B0502020104020203" pitchFamily="34" charset="0"/>
                        </a:rPr>
                        <a:t>ze</a:t>
                      </a:r>
                      <a:endParaRPr lang="en-GB" sz="1800" dirty="0">
                        <a:latin typeface="Gill Sans MT" panose="020B0502020104020203" pitchFamily="34" charset="0"/>
                      </a:endParaRPr>
                    </a:p>
                  </a:txBody>
                  <a:tcPr anchor="ctr"/>
                </a:tc>
                <a:tc>
                  <a:txBody>
                    <a:bodyPr/>
                    <a:lstStyle/>
                    <a:p>
                      <a:pPr algn="ctr"/>
                      <a:r>
                        <a:rPr lang="en-GB" sz="1800" b="0" i="0" dirty="0">
                          <a:solidFill>
                            <a:srgbClr val="0070C0"/>
                          </a:solidFill>
                          <a:effectLst/>
                          <a:latin typeface="Gill Sans MT" panose="020B0502020104020203" pitchFamily="34" charset="0"/>
                        </a:rPr>
                        <a:t>cei</a:t>
                      </a:r>
                      <a:r>
                        <a:rPr lang="en-GB" sz="1800" b="0" i="0" dirty="0">
                          <a:solidFill>
                            <a:srgbClr val="000000"/>
                          </a:solidFill>
                          <a:effectLst/>
                          <a:latin typeface="Gill Sans MT" panose="020B0502020104020203" pitchFamily="34" charset="0"/>
                        </a:rPr>
                        <a:t>ling</a:t>
                      </a:r>
                      <a:r>
                        <a:rPr lang="en-GB" sz="1800" b="0" dirty="0">
                          <a:solidFill>
                            <a:schemeClr val="tx1"/>
                          </a:solidFill>
                          <a:latin typeface="Gill Sans MT" panose="020B0502020104020203" pitchFamily="34" charset="0"/>
                        </a:rPr>
                        <a:t> </a:t>
                      </a:r>
                      <a:endParaRPr lang="en-GB" sz="18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298094511"/>
                  </a:ext>
                </a:extLst>
              </a:tr>
              <a:tr h="1380393">
                <a:tc>
                  <a:txBody>
                    <a:bodyPr/>
                    <a:lstStyle/>
                    <a:p>
                      <a:pPr algn="ctr"/>
                      <a:r>
                        <a:rPr lang="en-GB" sz="1800" b="0" i="0" dirty="0">
                          <a:solidFill>
                            <a:srgbClr val="000000"/>
                          </a:solidFill>
                          <a:effectLst/>
                          <a:latin typeface="Gill Sans MT" panose="020B0502020104020203" pitchFamily="34" charset="0"/>
                        </a:rPr>
                        <a:t>misch</a:t>
                      </a:r>
                      <a:r>
                        <a:rPr lang="en-GB" sz="1800" b="0" i="0" dirty="0">
                          <a:solidFill>
                            <a:srgbClr val="FF0000"/>
                          </a:solidFill>
                          <a:effectLst/>
                          <a:latin typeface="Gill Sans MT" panose="020B0502020104020203" pitchFamily="34" charset="0"/>
                        </a:rPr>
                        <a:t>ie</a:t>
                      </a:r>
                      <a:r>
                        <a:rPr lang="en-GB" sz="1800" b="0" i="0" dirty="0">
                          <a:solidFill>
                            <a:srgbClr val="000000"/>
                          </a:solidFill>
                          <a:effectLst/>
                          <a:latin typeface="Gill Sans MT" panose="020B0502020104020203" pitchFamily="34" charset="0"/>
                        </a:rPr>
                        <a:t>f</a:t>
                      </a:r>
                      <a:endParaRPr lang="en-GB" sz="1800" dirty="0">
                        <a:latin typeface="Gill Sans MT" panose="020B0502020104020203" pitchFamily="34" charset="77"/>
                      </a:endParaRPr>
                    </a:p>
                  </a:txBody>
                  <a:tcPr anchor="ctr"/>
                </a:tc>
                <a:tc>
                  <a:txBody>
                    <a:bodyPr/>
                    <a:lstStyle/>
                    <a:p>
                      <a:pPr algn="ctr"/>
                      <a:r>
                        <a:rPr lang="en-GB" sz="1800" dirty="0">
                          <a:latin typeface="Gill Sans MT" panose="020B0502020104020203" pitchFamily="34" charset="0"/>
                        </a:rPr>
                        <a:t>fr</a:t>
                      </a:r>
                      <a:r>
                        <a:rPr lang="en-GB" sz="1800" dirty="0">
                          <a:solidFill>
                            <a:srgbClr val="FF0000"/>
                          </a:solidFill>
                          <a:latin typeface="Gill Sans MT" panose="020B0502020104020203" pitchFamily="34" charset="0"/>
                        </a:rPr>
                        <a:t>ie</a:t>
                      </a:r>
                      <a:r>
                        <a:rPr lang="en-GB" sz="1800" dirty="0">
                          <a:latin typeface="Gill Sans MT" panose="020B0502020104020203" pitchFamily="34" charset="0"/>
                        </a:rPr>
                        <a:t>nd</a:t>
                      </a:r>
                      <a:endParaRPr lang="en-GB" sz="1800" dirty="0">
                        <a:solidFill>
                          <a:schemeClr val="tx1"/>
                        </a:solidFill>
                        <a:latin typeface="Gill Sans MT" panose="020B0502020104020203" pitchFamily="34" charset="0"/>
                      </a:endParaRPr>
                    </a:p>
                  </a:txBody>
                  <a:tcPr anchor="ctr"/>
                </a:tc>
                <a:tc>
                  <a:txBody>
                    <a:bodyPr/>
                    <a:lstStyle/>
                    <a:p>
                      <a:pPr algn="ctr"/>
                      <a:r>
                        <a:rPr lang="en-GB" sz="1800" b="0" i="0" dirty="0">
                          <a:solidFill>
                            <a:srgbClr val="000000"/>
                          </a:solidFill>
                          <a:effectLst/>
                          <a:latin typeface="Gill Sans MT" panose="020B0502020104020203" pitchFamily="34" charset="0"/>
                        </a:rPr>
                        <a:t>re</a:t>
                      </a:r>
                      <a:r>
                        <a:rPr lang="en-GB" sz="1800" b="0" i="0" dirty="0">
                          <a:solidFill>
                            <a:srgbClr val="0070C0"/>
                          </a:solidFill>
                          <a:effectLst/>
                          <a:latin typeface="Gill Sans MT" panose="020B0502020104020203" pitchFamily="34" charset="0"/>
                        </a:rPr>
                        <a:t>cei</a:t>
                      </a:r>
                      <a:r>
                        <a:rPr lang="en-GB" sz="1800" b="0" i="0" dirty="0">
                          <a:solidFill>
                            <a:srgbClr val="000000"/>
                          </a:solidFill>
                          <a:effectLst/>
                          <a:latin typeface="Gill Sans MT" panose="020B0502020104020203" pitchFamily="34" charset="0"/>
                        </a:rPr>
                        <a:t>ve</a:t>
                      </a:r>
                      <a:endParaRPr lang="en-GB" sz="1800" dirty="0">
                        <a:solidFill>
                          <a:schemeClr val="tx1"/>
                        </a:solidFill>
                        <a:latin typeface="Gill Sans MT" panose="020B0502020104020203" pitchFamily="34" charset="0"/>
                      </a:endParaRPr>
                    </a:p>
                  </a:txBody>
                  <a:tcPr anchor="ctr"/>
                </a:tc>
                <a:tc>
                  <a:txBody>
                    <a:bodyPr/>
                    <a:lstStyle/>
                    <a:p>
                      <a:pPr algn="ctr"/>
                      <a:r>
                        <a:rPr lang="en-GB" sz="1800" b="0" dirty="0">
                          <a:solidFill>
                            <a:schemeClr val="tx1"/>
                          </a:solidFill>
                          <a:latin typeface="Gill Sans MT" panose="020B0502020104020203" pitchFamily="34" charset="0"/>
                        </a:rPr>
                        <a:t>gla</a:t>
                      </a:r>
                      <a:r>
                        <a:rPr lang="en-GB" sz="1800" b="0" dirty="0">
                          <a:solidFill>
                            <a:srgbClr val="0070C0"/>
                          </a:solidFill>
                          <a:latin typeface="Gill Sans MT" panose="020B0502020104020203" pitchFamily="34" charset="0"/>
                        </a:rPr>
                        <a:t>cie</a:t>
                      </a:r>
                      <a:r>
                        <a:rPr lang="en-GB" sz="1800" b="0" dirty="0">
                          <a:solidFill>
                            <a:schemeClr val="tx1"/>
                          </a:solidFill>
                          <a:latin typeface="Gill Sans MT" panose="020B0502020104020203" pitchFamily="34" charset="0"/>
                        </a:rPr>
                        <a:t>r</a:t>
                      </a:r>
                      <a:endParaRPr lang="en-GB" sz="18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algn="ctr"/>
                      <a:r>
                        <a:rPr lang="en-GB" sz="1100" b="1" dirty="0">
                          <a:latin typeface="Gill Sans MT" panose="020B0502020104020203" pitchFamily="34" charset="77"/>
                        </a:rPr>
                        <a:t>Words with the</a:t>
                      </a:r>
                      <a:r>
                        <a:rPr lang="en-GB" sz="1100" b="1" baseline="0" dirty="0">
                          <a:latin typeface="Gill Sans MT" panose="020B0502020104020203" pitchFamily="34" charset="77"/>
                        </a:rPr>
                        <a:t> </a:t>
                      </a:r>
                      <a:r>
                        <a:rPr lang="en-GB" sz="1100" b="1" dirty="0">
                          <a:latin typeface="Gill Sans MT" panose="020B0502020104020203" pitchFamily="34" charset="77"/>
                        </a:rPr>
                        <a:t>/i:/ sound spelt</a:t>
                      </a:r>
                      <a:r>
                        <a:rPr lang="en-GB" sz="1100" b="1" baseline="0" dirty="0">
                          <a:latin typeface="Gill Sans MT" panose="020B0502020104020203" pitchFamily="34" charset="77"/>
                        </a:rPr>
                        <a:t> </a:t>
                      </a:r>
                      <a:r>
                        <a:rPr lang="en-GB" sz="1100" b="1" dirty="0" err="1">
                          <a:latin typeface="Gill Sans MT" panose="020B0502020104020203" pitchFamily="34" charset="77"/>
                        </a:rPr>
                        <a:t>ie</a:t>
                      </a:r>
                      <a:r>
                        <a:rPr lang="en-GB" sz="1100" b="1" dirty="0">
                          <a:latin typeface="Gill Sans MT" panose="020B0502020104020203" pitchFamily="34" charset="77"/>
                        </a:rPr>
                        <a:t> normally and</a:t>
                      </a:r>
                      <a:r>
                        <a:rPr lang="en-GB" sz="1100" b="1" baseline="0" dirty="0">
                          <a:latin typeface="Gill Sans MT" panose="020B0502020104020203" pitchFamily="34" charset="77"/>
                        </a:rPr>
                        <a:t> </a:t>
                      </a:r>
                      <a:r>
                        <a:rPr lang="en-GB" sz="1100" b="1" dirty="0" err="1">
                          <a:latin typeface="Gill Sans MT" panose="020B0502020104020203" pitchFamily="34" charset="77"/>
                        </a:rPr>
                        <a:t>ei</a:t>
                      </a:r>
                      <a:r>
                        <a:rPr lang="en-GB" sz="1100" b="1" dirty="0">
                          <a:latin typeface="Gill Sans MT" panose="020B0502020104020203" pitchFamily="34" charset="77"/>
                        </a:rPr>
                        <a:t> after c.</a:t>
                      </a:r>
                    </a:p>
                    <a:p>
                      <a:pPr algn="ctr"/>
                      <a:endParaRPr lang="en-GB" sz="1100" b="1" dirty="0">
                        <a:latin typeface="Gill Sans MT" panose="020B0502020104020203" pitchFamily="34" charset="77"/>
                      </a:endParaRPr>
                    </a:p>
                    <a:p>
                      <a:pPr algn="ctr"/>
                      <a:r>
                        <a:rPr lang="en-GB" sz="1100" b="0" dirty="0">
                          <a:solidFill>
                            <a:srgbClr val="FF0000"/>
                          </a:solidFill>
                          <a:latin typeface="Gill Sans MT" panose="020B0502020104020203" pitchFamily="34" charset="77"/>
                        </a:rPr>
                        <a:t>The ‘</a:t>
                      </a:r>
                      <a:r>
                        <a:rPr lang="en-GB" sz="1100" b="0" dirty="0" err="1">
                          <a:solidFill>
                            <a:srgbClr val="FF0000"/>
                          </a:solidFill>
                          <a:latin typeface="Gill Sans MT" panose="020B0502020104020203" pitchFamily="34" charset="77"/>
                        </a:rPr>
                        <a:t>i</a:t>
                      </a:r>
                      <a:r>
                        <a:rPr lang="en-GB" sz="1100" b="0" dirty="0">
                          <a:solidFill>
                            <a:srgbClr val="FF0000"/>
                          </a:solidFill>
                          <a:latin typeface="Gill Sans MT" panose="020B0502020104020203" pitchFamily="34" charset="77"/>
                        </a:rPr>
                        <a:t> before e except after c’ rule applies to words where the sound spelt by </a:t>
                      </a:r>
                      <a:r>
                        <a:rPr lang="en-GB" sz="1100" b="0" dirty="0" err="1">
                          <a:solidFill>
                            <a:srgbClr val="FF0000"/>
                          </a:solidFill>
                          <a:latin typeface="Gill Sans MT" panose="020B0502020104020203" pitchFamily="34" charset="77"/>
                        </a:rPr>
                        <a:t>ei</a:t>
                      </a:r>
                      <a:r>
                        <a:rPr lang="en-GB" sz="1100" b="0" dirty="0">
                          <a:solidFill>
                            <a:srgbClr val="FF0000"/>
                          </a:solidFill>
                          <a:latin typeface="Gill Sans MT" panose="020B0502020104020203" pitchFamily="34" charset="77"/>
                        </a:rPr>
                        <a:t> is /</a:t>
                      </a:r>
                      <a:r>
                        <a:rPr lang="en-GB" sz="1100" b="0" dirty="0" err="1">
                          <a:solidFill>
                            <a:srgbClr val="FF0000"/>
                          </a:solidFill>
                          <a:latin typeface="Gill Sans MT" panose="020B0502020104020203" pitchFamily="34" charset="77"/>
                        </a:rPr>
                        <a:t>i</a:t>
                      </a:r>
                      <a:r>
                        <a:rPr lang="en-GB" sz="1100" b="0" dirty="0">
                          <a:solidFill>
                            <a:srgbClr val="FF0000"/>
                          </a:solidFill>
                          <a:latin typeface="Gill Sans MT" panose="020B0502020104020203" pitchFamily="34" charset="77"/>
                        </a:rPr>
                        <a:t>:/</a:t>
                      </a:r>
                      <a:r>
                        <a:rPr lang="en-GB" sz="1100" b="0" dirty="0">
                          <a:latin typeface="Gill Sans MT" panose="020B0502020104020203" pitchFamily="34" charset="77"/>
                        </a:rPr>
                        <a:t>.</a:t>
                      </a:r>
                      <a:r>
                        <a:rPr lang="en-GB" sz="1100" b="0" baseline="0" dirty="0">
                          <a:latin typeface="Gill Sans MT" panose="020B0502020104020203" pitchFamily="34" charset="77"/>
                        </a:rPr>
                        <a:t> </a:t>
                      </a:r>
                    </a:p>
                    <a:p>
                      <a:pPr algn="ctr"/>
                      <a:r>
                        <a:rPr lang="en-GB" sz="1100" b="0" dirty="0">
                          <a:solidFill>
                            <a:srgbClr val="00B050"/>
                          </a:solidFill>
                          <a:latin typeface="Gill Sans MT" panose="020B0502020104020203" pitchFamily="34" charset="77"/>
                        </a:rPr>
                        <a:t>Exceptions: protein, caffeine, seize (and either and neither if pronounced</a:t>
                      </a:r>
                      <a:r>
                        <a:rPr lang="en-GB" sz="1100" b="0" baseline="0" dirty="0">
                          <a:solidFill>
                            <a:srgbClr val="00B050"/>
                          </a:solidFill>
                          <a:latin typeface="Gill Sans MT" panose="020B0502020104020203" pitchFamily="34" charset="77"/>
                        </a:rPr>
                        <a:t> </a:t>
                      </a:r>
                      <a:r>
                        <a:rPr lang="en-GB" sz="1100" b="0" dirty="0">
                          <a:solidFill>
                            <a:srgbClr val="00B050"/>
                          </a:solidFill>
                          <a:latin typeface="Gill Sans MT" panose="020B0502020104020203" pitchFamily="34" charset="77"/>
                        </a:rPr>
                        <a:t>with an initial /i:/ sound).</a:t>
                      </a:r>
                    </a:p>
                    <a:p>
                      <a:pPr algn="ctr"/>
                      <a:r>
                        <a:rPr lang="en-GB" sz="1100" b="0" dirty="0">
                          <a:solidFill>
                            <a:srgbClr val="00B050"/>
                          </a:solidFill>
                          <a:latin typeface="Gill Sans MT" panose="020B0502020104020203" pitchFamily="34" charset="77"/>
                        </a:rPr>
                        <a:t>Exceptions to be learnt:</a:t>
                      </a:r>
                      <a:r>
                        <a:rPr lang="en-GB" sz="1100" b="0" baseline="0" dirty="0">
                          <a:solidFill>
                            <a:srgbClr val="00B050"/>
                          </a:solidFill>
                          <a:latin typeface="Gill Sans MT" panose="020B0502020104020203" pitchFamily="34" charset="77"/>
                        </a:rPr>
                        <a:t> </a:t>
                      </a:r>
                      <a:r>
                        <a:rPr lang="en-GB" sz="1100" b="0" dirty="0">
                          <a:solidFill>
                            <a:srgbClr val="00B050"/>
                          </a:solidFill>
                          <a:latin typeface="Gill Sans MT" panose="020B0502020104020203" pitchFamily="34" charset="77"/>
                        </a:rPr>
                        <a:t>science, ancient and glacier</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5 – Spring Term 2 – Week 4</a:t>
            </a:r>
          </a:p>
        </p:txBody>
      </p:sp>
      <p:pic>
        <p:nvPicPr>
          <p:cNvPr id="2" name="Picture 1" descr="Logo&#10;&#10;Description automatically generated">
            <a:extLst>
              <a:ext uri="{FF2B5EF4-FFF2-40B4-BE49-F238E27FC236}">
                <a16:creationId xmlns:a16="http://schemas.microsoft.com/office/drawing/2014/main" id="{37C61396-F99B-D2F0-2129-FA5BA6545F49}"/>
              </a:ext>
            </a:extLst>
          </p:cNvPr>
          <p:cNvPicPr>
            <a:picLocks noChangeAspect="1"/>
          </p:cNvPicPr>
          <p:nvPr/>
        </p:nvPicPr>
        <p:blipFill>
          <a:blip r:embed="rId2"/>
          <a:stretch>
            <a:fillRect/>
          </a:stretch>
        </p:blipFill>
        <p:spPr>
          <a:xfrm>
            <a:off x="622120" y="979234"/>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8847602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82FDD-9D81-4C78-1574-6532A38299E4}"/>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85B2D89E-66F0-8A08-4E7F-4854C90A5AE6}"/>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2F544A46-9F2D-00EA-940D-E90AA2805779}"/>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F74C509A-FF28-17C9-5AD4-A53B5850CC8B}"/>
              </a:ext>
            </a:extLst>
          </p:cNvPr>
          <p:cNvSpPr txBox="1"/>
          <p:nvPr/>
        </p:nvSpPr>
        <p:spPr>
          <a:xfrm>
            <a:off x="3679162" y="149578"/>
            <a:ext cx="3189654" cy="353943"/>
          </a:xfrm>
          <a:prstGeom prst="rect">
            <a:avLst/>
          </a:prstGeom>
          <a:noFill/>
        </p:spPr>
        <p:txBody>
          <a:bodyPr wrap="square" rtlCol="0" anchor="ctr">
            <a:spAutoFit/>
          </a:bodyPr>
          <a:lstStyle/>
          <a:p>
            <a:pPr algn="ctr"/>
            <a:r>
              <a:rPr lang="en-US" sz="17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/i:/ sound spelt </a:t>
            </a:r>
            <a:r>
              <a:rPr lang="en-US" sz="17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ie</a:t>
            </a:r>
            <a:r>
              <a:rPr lang="en-US" sz="17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or </a:t>
            </a:r>
            <a:r>
              <a:rPr lang="en-US" sz="17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ei</a:t>
            </a:r>
            <a:endParaRPr lang="en-US" sz="17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9912836A-6AD5-1B94-6BB0-A088D20EC62F}"/>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Y5 - Spring 2 - Week 4</a:t>
            </a:r>
          </a:p>
        </p:txBody>
      </p:sp>
      <p:pic>
        <p:nvPicPr>
          <p:cNvPr id="18" name="Picture 17" descr="A cartoon character with a blue letter&#10;&#10;AI-generated content may be incorrect.">
            <a:extLst>
              <a:ext uri="{FF2B5EF4-FFF2-40B4-BE49-F238E27FC236}">
                <a16:creationId xmlns:a16="http://schemas.microsoft.com/office/drawing/2014/main" id="{D5B9FFB0-14F9-CAF5-D7F4-146F0F1DEE9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08599B69-2CF0-DB9B-8862-84C801952E83}"/>
              </a:ext>
            </a:extLst>
          </p:cNvPr>
          <p:cNvSpPr txBox="1"/>
          <p:nvPr/>
        </p:nvSpPr>
        <p:spPr>
          <a:xfrm>
            <a:off x="429702" y="619553"/>
            <a:ext cx="6074796" cy="276999"/>
          </a:xfrm>
          <a:prstGeom prst="rect">
            <a:avLst/>
          </a:prstGeom>
          <a:noFill/>
        </p:spPr>
        <p:txBody>
          <a:bodyPr wrap="square">
            <a:spAutoFit/>
          </a:bodyPr>
          <a:lstStyle/>
          <a:p>
            <a:pPr algn="ctr" defTabSz="685800">
              <a:defRPr/>
            </a:pPr>
            <a:r>
              <a:rPr lang="en-GB" sz="1200" b="1" i="0" u="none" strike="noStrike" kern="1200" baseline="0" dirty="0">
                <a:solidFill>
                  <a:schemeClr val="tx1"/>
                </a:solidFill>
                <a:latin typeface="Gill Sans MT" panose="020B0502020104020203" pitchFamily="34" charset="0"/>
                <a:ea typeface="+mn-ea"/>
                <a:cs typeface="+mn-cs"/>
              </a:rPr>
              <a:t>Rule: </a:t>
            </a:r>
            <a:r>
              <a:rPr lang="en-GB" sz="1200" dirty="0">
                <a:latin typeface="Gill Sans MT" panose="020B0502020104020203" pitchFamily="34" charset="0"/>
              </a:rPr>
              <a:t>The ‘</a:t>
            </a:r>
            <a:r>
              <a:rPr lang="en-GB" sz="1200" dirty="0" err="1">
                <a:latin typeface="Gill Sans MT" panose="020B0502020104020203" pitchFamily="34" charset="0"/>
              </a:rPr>
              <a:t>i</a:t>
            </a:r>
            <a:r>
              <a:rPr lang="en-GB" sz="1200" dirty="0">
                <a:latin typeface="Gill Sans MT" panose="020B0502020104020203" pitchFamily="34" charset="0"/>
              </a:rPr>
              <a:t> before e except after c’ rule applies to words where the sound spelt by </a:t>
            </a:r>
            <a:r>
              <a:rPr lang="en-GB" sz="1200" dirty="0" err="1">
                <a:latin typeface="Gill Sans MT" panose="020B0502020104020203" pitchFamily="34" charset="0"/>
              </a:rPr>
              <a:t>ei</a:t>
            </a:r>
            <a:r>
              <a:rPr lang="en-GB" sz="1200" dirty="0">
                <a:latin typeface="Gill Sans MT" panose="020B0502020104020203" pitchFamily="34" charset="0"/>
              </a:rPr>
              <a:t> is /</a:t>
            </a:r>
            <a:r>
              <a:rPr lang="en-GB" sz="1200" dirty="0" err="1">
                <a:latin typeface="Gill Sans MT" panose="020B0502020104020203" pitchFamily="34" charset="0"/>
              </a:rPr>
              <a:t>i</a:t>
            </a:r>
            <a:r>
              <a:rPr lang="en-GB" sz="1200" dirty="0">
                <a:latin typeface="Gill Sans MT" panose="020B0502020104020203" pitchFamily="34" charset="0"/>
              </a:rPr>
              <a:t>:/. </a:t>
            </a:r>
          </a:p>
        </p:txBody>
      </p:sp>
      <p:graphicFrame>
        <p:nvGraphicFramePr>
          <p:cNvPr id="7" name="Table 6">
            <a:extLst>
              <a:ext uri="{FF2B5EF4-FFF2-40B4-BE49-F238E27FC236}">
                <a16:creationId xmlns:a16="http://schemas.microsoft.com/office/drawing/2014/main" id="{3AFE8921-3554-394F-485C-81F0AD0C06BA}"/>
              </a:ext>
            </a:extLst>
          </p:cNvPr>
          <p:cNvGraphicFramePr>
            <a:graphicFrameLocks noGrp="1"/>
          </p:cNvGraphicFramePr>
          <p:nvPr/>
        </p:nvGraphicFramePr>
        <p:xfrm>
          <a:off x="147699"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solidFill>
                            <a:schemeClr val="tx1"/>
                          </a:solidFill>
                          <a:latin typeface="Gill Sans MT" panose="020B0502020104020203" pitchFamily="34" charset="77"/>
                        </a:rPr>
                        <a:t>sorrow</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chemeClr val="tx1"/>
                          </a:solidFill>
                          <a:latin typeface="Gill Sans MT" panose="020B0502020104020203" pitchFamily="34" charset="77"/>
                        </a:rPr>
                        <a:t>naughty</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chemeClr val="tx1"/>
                          </a:solidFill>
                          <a:latin typeface="Gill Sans MT" panose="020B0502020104020203" pitchFamily="34" charset="77"/>
                        </a:rPr>
                        <a:t>quick</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Gill Sans MT" panose="020B0502020104020203" pitchFamily="34" charset="77"/>
                        </a:rPr>
                        <a:t>obtain</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chemeClr val="tx1"/>
                          </a:solidFill>
                          <a:latin typeface="Gill Sans MT" panose="020B0502020104020203" pitchFamily="34" charset="77"/>
                        </a:rPr>
                        <a:t>grasp</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chemeClr val="tx1"/>
                          </a:solidFill>
                          <a:latin typeface="Gill Sans MT" panose="020B0502020104020203" pitchFamily="34" charset="77"/>
                        </a:rPr>
                        <a:t>betray</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chemeClr val="tx1"/>
                          </a:solidFill>
                          <a:latin typeface="Gill Sans MT" panose="020B0502020104020203" pitchFamily="34" charset="77"/>
                        </a:rPr>
                        <a:t>robber</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ferocious</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1" name="TextBox 10">
            <a:extLst>
              <a:ext uri="{FF2B5EF4-FFF2-40B4-BE49-F238E27FC236}">
                <a16:creationId xmlns:a16="http://schemas.microsoft.com/office/drawing/2014/main" id="{702D65AB-1F31-0E99-D8B7-8BBF4D41F60B}"/>
              </a:ext>
            </a:extLst>
          </p:cNvPr>
          <p:cNvSpPr txBox="1"/>
          <p:nvPr/>
        </p:nvSpPr>
        <p:spPr>
          <a:xfrm>
            <a:off x="147699" y="3186857"/>
            <a:ext cx="317053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Synonyms: </a:t>
            </a:r>
            <a:r>
              <a:rPr lang="en-GB" sz="1200" dirty="0">
                <a:latin typeface="Gill Sans MT" panose="020B0502020104020203" pitchFamily="34" charset="0"/>
              </a:rPr>
              <a:t>Words with same meaning.</a:t>
            </a:r>
          </a:p>
        </p:txBody>
      </p:sp>
      <p:graphicFrame>
        <p:nvGraphicFramePr>
          <p:cNvPr id="12" name="Table 11">
            <a:extLst>
              <a:ext uri="{FF2B5EF4-FFF2-40B4-BE49-F238E27FC236}">
                <a16:creationId xmlns:a16="http://schemas.microsoft.com/office/drawing/2014/main" id="{139E730F-6A2C-FDD2-AD83-C1DA578F10A2}"/>
              </a:ext>
            </a:extLst>
          </p:cNvPr>
          <p:cNvGraphicFramePr>
            <a:graphicFrameLocks noGrp="1"/>
          </p:cNvGraphicFramePr>
          <p:nvPr/>
        </p:nvGraphicFramePr>
        <p:xfrm>
          <a:off x="153916" y="943992"/>
          <a:ext cx="6537735" cy="1222028"/>
        </p:xfrm>
        <a:graphic>
          <a:graphicData uri="http://schemas.openxmlformats.org/drawingml/2006/table">
            <a:tbl>
              <a:tblPr firstRow="1" bandRow="1">
                <a:tableStyleId>{5940675A-B579-460E-94D1-54222C63F5DA}</a:tableStyleId>
              </a:tblPr>
              <a:tblGrid>
                <a:gridCol w="1307547">
                  <a:extLst>
                    <a:ext uri="{9D8B030D-6E8A-4147-A177-3AD203B41FA5}">
                      <a16:colId xmlns:a16="http://schemas.microsoft.com/office/drawing/2014/main" val="1258760958"/>
                    </a:ext>
                  </a:extLst>
                </a:gridCol>
                <a:gridCol w="1307547">
                  <a:extLst>
                    <a:ext uri="{9D8B030D-6E8A-4147-A177-3AD203B41FA5}">
                      <a16:colId xmlns:a16="http://schemas.microsoft.com/office/drawing/2014/main" val="2964003616"/>
                    </a:ext>
                  </a:extLst>
                </a:gridCol>
                <a:gridCol w="1307547">
                  <a:extLst>
                    <a:ext uri="{9D8B030D-6E8A-4147-A177-3AD203B41FA5}">
                      <a16:colId xmlns:a16="http://schemas.microsoft.com/office/drawing/2014/main" val="1589576130"/>
                    </a:ext>
                  </a:extLst>
                </a:gridCol>
                <a:gridCol w="1307547">
                  <a:extLst>
                    <a:ext uri="{9D8B030D-6E8A-4147-A177-3AD203B41FA5}">
                      <a16:colId xmlns:a16="http://schemas.microsoft.com/office/drawing/2014/main" val="1577149412"/>
                    </a:ext>
                  </a:extLst>
                </a:gridCol>
                <a:gridCol w="1307547">
                  <a:extLst>
                    <a:ext uri="{9D8B030D-6E8A-4147-A177-3AD203B41FA5}">
                      <a16:colId xmlns:a16="http://schemas.microsoft.com/office/drawing/2014/main" val="1341110429"/>
                    </a:ext>
                  </a:extLst>
                </a:gridCol>
              </a:tblGrid>
              <a:tr h="305507">
                <a:tc>
                  <a:txBody>
                    <a:bodyPr/>
                    <a:lstStyle/>
                    <a:p>
                      <a:pPr algn="ctr"/>
                      <a:r>
                        <a:rPr lang="en-GB" sz="1200" b="0" i="0" dirty="0">
                          <a:solidFill>
                            <a:srgbClr val="000000"/>
                          </a:solidFill>
                          <a:effectLst/>
                          <a:latin typeface="Gill Sans MT" panose="020B0502020104020203" pitchFamily="34" charset="0"/>
                        </a:rPr>
                        <a:t>gr</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f</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misch</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f</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th</a:t>
                      </a:r>
                      <a:r>
                        <a:rPr lang="en-GB" sz="1200" dirty="0">
                          <a:solidFill>
                            <a:srgbClr val="FF0000"/>
                          </a:solidFill>
                          <a:latin typeface="Gill Sans MT" panose="020B0502020104020203" pitchFamily="34" charset="0"/>
                        </a:rPr>
                        <a:t>ie</a:t>
                      </a:r>
                      <a:r>
                        <a:rPr lang="en-GB" sz="1200" dirty="0">
                          <a:latin typeface="Gill Sans MT" panose="020B0502020104020203" pitchFamily="34" charset="0"/>
                        </a:rPr>
                        <a:t>f</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Gill Sans MT" panose="020B0502020104020203" pitchFamily="34" charset="0"/>
                        </a:rPr>
                        <a:t>prot</a:t>
                      </a:r>
                      <a:r>
                        <a:rPr lang="en-GB" sz="1200" b="0" dirty="0">
                          <a:solidFill>
                            <a:srgbClr val="00B050"/>
                          </a:solidFill>
                          <a:latin typeface="Gill Sans MT" panose="020B0502020104020203" pitchFamily="34" charset="0"/>
                        </a:rPr>
                        <a:t>ei</a:t>
                      </a:r>
                      <a:r>
                        <a:rPr lang="en-GB" sz="1200" b="0" dirty="0">
                          <a:solidFill>
                            <a:schemeClr val="tx1"/>
                          </a:solidFill>
                          <a:latin typeface="Gill Sans MT" panose="020B0502020104020203" pitchFamily="34" charset="0"/>
                        </a:rPr>
                        <a:t>n</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de</a:t>
                      </a:r>
                      <a:r>
                        <a:rPr lang="en-GB" sz="1200" b="0" i="0" dirty="0">
                          <a:solidFill>
                            <a:srgbClr val="0070C0"/>
                          </a:solidFill>
                          <a:effectLst/>
                          <a:latin typeface="Gill Sans MT" panose="020B0502020104020203" pitchFamily="34" charset="0"/>
                        </a:rPr>
                        <a:t>cei</a:t>
                      </a:r>
                      <a:r>
                        <a:rPr lang="en-GB" sz="1200" b="0" i="0" dirty="0">
                          <a:solidFill>
                            <a:srgbClr val="000000"/>
                          </a:solidFill>
                          <a:effectLst/>
                          <a:latin typeface="Gill Sans MT" panose="020B0502020104020203" pitchFamily="34" charset="0"/>
                        </a:rPr>
                        <a:t>ve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305507">
                <a:tc>
                  <a:txBody>
                    <a:bodyPr/>
                    <a:lstStyle/>
                    <a:p>
                      <a:pPr algn="ctr"/>
                      <a:r>
                        <a:rPr lang="en-GB" sz="1200" b="0" i="0" dirty="0">
                          <a:solidFill>
                            <a:srgbClr val="000000"/>
                          </a:solidFill>
                          <a:effectLst/>
                          <a:latin typeface="Gill Sans MT" panose="020B0502020104020203" pitchFamily="34" charset="0"/>
                        </a:rPr>
                        <a:t>p</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rce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n</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ce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fr</a:t>
                      </a:r>
                      <a:r>
                        <a:rPr lang="en-GB" sz="1200" dirty="0">
                          <a:solidFill>
                            <a:srgbClr val="FF0000"/>
                          </a:solidFill>
                          <a:latin typeface="Gill Sans MT" panose="020B0502020104020203" pitchFamily="34" charset="0"/>
                        </a:rPr>
                        <a:t>ie</a:t>
                      </a:r>
                      <a:r>
                        <a:rPr lang="en-GB" sz="1200" dirty="0">
                          <a:latin typeface="Gill Sans MT" panose="020B0502020104020203" pitchFamily="34" charset="0"/>
                        </a:rPr>
                        <a:t>nd</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dirty="0">
                          <a:solidFill>
                            <a:schemeClr val="tx1"/>
                          </a:solidFill>
                          <a:latin typeface="Gill Sans MT" panose="020B0502020104020203" pitchFamily="34" charset="0"/>
                        </a:rPr>
                        <a:t>s</a:t>
                      </a:r>
                      <a:r>
                        <a:rPr lang="en-GB" sz="1200" b="0" dirty="0">
                          <a:solidFill>
                            <a:srgbClr val="00B050"/>
                          </a:solidFill>
                          <a:latin typeface="Gill Sans MT" panose="020B0502020104020203" pitchFamily="34" charset="0"/>
                        </a:rPr>
                        <a:t>ei</a:t>
                      </a:r>
                      <a:r>
                        <a:rPr lang="en-GB" sz="1200" b="0" dirty="0">
                          <a:solidFill>
                            <a:schemeClr val="tx1"/>
                          </a:solidFill>
                          <a:latin typeface="Gill Sans MT" panose="020B0502020104020203" pitchFamily="34" charset="0"/>
                        </a:rPr>
                        <a:t>ze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per</a:t>
                      </a:r>
                      <a:r>
                        <a:rPr lang="en-GB" sz="1200" b="0" i="0" dirty="0">
                          <a:solidFill>
                            <a:srgbClr val="0070C0"/>
                          </a:solidFill>
                          <a:effectLst/>
                          <a:latin typeface="Gill Sans MT" panose="020B0502020104020203" pitchFamily="34" charset="0"/>
                        </a:rPr>
                        <a:t>cei</a:t>
                      </a:r>
                      <a:r>
                        <a:rPr lang="en-GB" sz="1200" b="0" i="0" dirty="0">
                          <a:solidFill>
                            <a:srgbClr val="000000"/>
                          </a:solidFill>
                          <a:effectLst/>
                          <a:latin typeface="Gill Sans MT" panose="020B0502020104020203" pitchFamily="34" charset="0"/>
                        </a:rPr>
                        <a:t>ve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305507">
                <a:tc>
                  <a:txBody>
                    <a:bodyPr/>
                    <a:lstStyle/>
                    <a:p>
                      <a:pPr algn="ctr"/>
                      <a:r>
                        <a:rPr lang="en-GB" sz="1200" b="0" i="0" dirty="0">
                          <a:solidFill>
                            <a:srgbClr val="000000"/>
                          </a:solidFill>
                          <a:effectLst/>
                          <a:latin typeface="Gill Sans MT" panose="020B0502020104020203" pitchFamily="34" charset="0"/>
                        </a:rPr>
                        <a:t>p</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r</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f</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rce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br</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f</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re</a:t>
                      </a:r>
                      <a:r>
                        <a:rPr lang="en-GB" sz="1200" b="0" i="0" dirty="0">
                          <a:solidFill>
                            <a:srgbClr val="0070C0"/>
                          </a:solidFill>
                          <a:effectLst/>
                          <a:latin typeface="Gill Sans MT" panose="020B0502020104020203" pitchFamily="34" charset="0"/>
                        </a:rPr>
                        <a:t>cei</a:t>
                      </a:r>
                      <a:r>
                        <a:rPr lang="en-GB" sz="1200" b="0" i="0" dirty="0">
                          <a:solidFill>
                            <a:srgbClr val="000000"/>
                          </a:solidFill>
                          <a:effectLst/>
                          <a:latin typeface="Gill Sans MT" panose="020B0502020104020203" pitchFamily="34" charset="0"/>
                        </a:rPr>
                        <a:t>ve</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70C0"/>
                          </a:solidFill>
                          <a:effectLst/>
                          <a:latin typeface="Gill Sans MT" panose="020B0502020104020203" pitchFamily="34" charset="0"/>
                        </a:rPr>
                        <a:t>cei</a:t>
                      </a:r>
                      <a:r>
                        <a:rPr lang="en-GB" sz="1200" b="0" i="0" dirty="0">
                          <a:solidFill>
                            <a:srgbClr val="000000"/>
                          </a:solidFill>
                          <a:effectLst/>
                          <a:latin typeface="Gill Sans MT" panose="020B0502020104020203" pitchFamily="34" charset="0"/>
                        </a:rPr>
                        <a:t>ling</a:t>
                      </a:r>
                      <a:r>
                        <a:rPr lang="en-GB" sz="1200" b="0" dirty="0">
                          <a:solidFill>
                            <a:schemeClr val="tx1"/>
                          </a:solidFill>
                          <a:latin typeface="Gill Sans MT" panose="020B0502020104020203" pitchFamily="34" charset="0"/>
                        </a:rPr>
                        <a:t> </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305507">
                <a:tc>
                  <a:txBody>
                    <a:bodyPr/>
                    <a:lstStyle/>
                    <a:p>
                      <a:pPr algn="ctr"/>
                      <a:r>
                        <a:rPr lang="en-GB" sz="1200" b="0" i="0" dirty="0">
                          <a:solidFill>
                            <a:srgbClr val="000000"/>
                          </a:solidFill>
                          <a:effectLst/>
                          <a:latin typeface="Gill Sans MT" panose="020B0502020104020203" pitchFamily="34" charset="0"/>
                        </a:rPr>
                        <a:t>br</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f</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pat</a:t>
                      </a:r>
                      <a:r>
                        <a:rPr lang="en-GB" sz="1200" b="0" i="0" dirty="0">
                          <a:solidFill>
                            <a:srgbClr val="FF0000"/>
                          </a:solidFill>
                          <a:effectLst/>
                          <a:latin typeface="Gill Sans MT" panose="020B0502020104020203" pitchFamily="34" charset="0"/>
                        </a:rPr>
                        <a:t>ie</a:t>
                      </a:r>
                      <a:r>
                        <a:rPr lang="en-GB" sz="1200" b="0" i="0" dirty="0">
                          <a:solidFill>
                            <a:srgbClr val="000000"/>
                          </a:solidFill>
                          <a:effectLst/>
                          <a:latin typeface="Gill Sans MT" panose="020B0502020104020203" pitchFamily="34" charset="0"/>
                        </a:rPr>
                        <a:t>nt</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dirty="0">
                          <a:solidFill>
                            <a:schemeClr val="tx1"/>
                          </a:solidFill>
                          <a:latin typeface="Gill Sans MT" panose="020B0502020104020203" pitchFamily="34" charset="77"/>
                        </a:rPr>
                        <a:t>sc</a:t>
                      </a:r>
                      <a:r>
                        <a:rPr lang="en-GB" sz="1200" b="0" dirty="0">
                          <a:solidFill>
                            <a:srgbClr val="00B050"/>
                          </a:solidFill>
                          <a:latin typeface="Gill Sans MT" panose="020B0502020104020203" pitchFamily="34" charset="77"/>
                        </a:rPr>
                        <a:t>ie</a:t>
                      </a:r>
                      <a:r>
                        <a:rPr lang="en-GB" sz="1200" b="0" dirty="0">
                          <a:solidFill>
                            <a:schemeClr val="tx1"/>
                          </a:solidFill>
                          <a:latin typeface="Gill Sans MT" panose="020B0502020104020203" pitchFamily="34" charset="77"/>
                        </a:rPr>
                        <a:t>nce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solidFill>
                            <a:srgbClr val="000000"/>
                          </a:solidFill>
                          <a:effectLst/>
                          <a:latin typeface="Gill Sans MT" panose="020B0502020104020203" pitchFamily="34" charset="0"/>
                        </a:rPr>
                        <a:t>con</a:t>
                      </a:r>
                      <a:r>
                        <a:rPr lang="en-GB" sz="1200" b="0" i="0" dirty="0">
                          <a:solidFill>
                            <a:srgbClr val="0070C0"/>
                          </a:solidFill>
                          <a:effectLst/>
                          <a:latin typeface="Gill Sans MT" panose="020B0502020104020203" pitchFamily="34" charset="0"/>
                        </a:rPr>
                        <a:t>cei</a:t>
                      </a:r>
                      <a:r>
                        <a:rPr lang="en-GB" sz="1200" b="0" i="0" dirty="0">
                          <a:solidFill>
                            <a:srgbClr val="000000"/>
                          </a:solidFill>
                          <a:effectLst/>
                          <a:latin typeface="Gill Sans MT" panose="020B0502020104020203" pitchFamily="34" charset="0"/>
                        </a:rPr>
                        <a:t>ve</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dirty="0">
                          <a:solidFill>
                            <a:schemeClr val="tx1"/>
                          </a:solidFill>
                          <a:latin typeface="Gill Sans MT" panose="020B0502020104020203" pitchFamily="34" charset="0"/>
                        </a:rPr>
                        <a:t>gla</a:t>
                      </a:r>
                      <a:r>
                        <a:rPr lang="en-GB" sz="1200" b="0" dirty="0">
                          <a:solidFill>
                            <a:srgbClr val="0070C0"/>
                          </a:solidFill>
                          <a:latin typeface="Gill Sans MT" panose="020B0502020104020203" pitchFamily="34" charset="0"/>
                        </a:rPr>
                        <a:t>cie</a:t>
                      </a:r>
                      <a:r>
                        <a:rPr lang="en-GB" sz="1200" b="0" dirty="0">
                          <a:solidFill>
                            <a:schemeClr val="tx1"/>
                          </a:solidFill>
                          <a:latin typeface="Gill Sans MT" panose="020B0502020104020203" pitchFamily="34" charset="0"/>
                        </a:rPr>
                        <a:t>r</a:t>
                      </a:r>
                      <a:endParaRPr lang="en-GB" sz="1200" dirty="0">
                        <a:solidFill>
                          <a:schemeClr val="tx1"/>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bl>
          </a:graphicData>
        </a:graphic>
      </p:graphicFrame>
      <p:graphicFrame>
        <p:nvGraphicFramePr>
          <p:cNvPr id="13" name="Table 12">
            <a:extLst>
              <a:ext uri="{FF2B5EF4-FFF2-40B4-BE49-F238E27FC236}">
                <a16:creationId xmlns:a16="http://schemas.microsoft.com/office/drawing/2014/main" id="{DBD4F04A-ED74-A392-1A76-A933D7D68004}"/>
              </a:ext>
            </a:extLst>
          </p:cNvPr>
          <p:cNvGraphicFramePr>
            <a:graphicFrameLocks noGrp="1"/>
          </p:cNvGraphicFramePr>
          <p:nvPr/>
        </p:nvGraphicFramePr>
        <p:xfrm>
          <a:off x="3521115" y="3465181"/>
          <a:ext cx="3170536" cy="3275416"/>
        </p:xfrm>
        <a:graphic>
          <a:graphicData uri="http://schemas.openxmlformats.org/drawingml/2006/table">
            <a:tbl>
              <a:tblPr firstRow="1" bandRow="1">
                <a:tableStyleId>{5940675A-B579-460E-94D1-54222C63F5DA}</a:tableStyleId>
              </a:tblPr>
              <a:tblGrid>
                <a:gridCol w="1054382">
                  <a:extLst>
                    <a:ext uri="{9D8B030D-6E8A-4147-A177-3AD203B41FA5}">
                      <a16:colId xmlns:a16="http://schemas.microsoft.com/office/drawing/2014/main" val="1258760958"/>
                    </a:ext>
                  </a:extLst>
                </a:gridCol>
                <a:gridCol w="2116154">
                  <a:extLst>
                    <a:ext uri="{9D8B030D-6E8A-4147-A177-3AD203B41FA5}">
                      <a16:colId xmlns:a16="http://schemas.microsoft.com/office/drawing/2014/main" val="2964003616"/>
                    </a:ext>
                  </a:extLst>
                </a:gridCol>
              </a:tblGrid>
              <a:tr h="409427">
                <a:tc>
                  <a:txBody>
                    <a:bodyPr/>
                    <a:lstStyle/>
                    <a:p>
                      <a:pPr algn="ctr"/>
                      <a:r>
                        <a:rPr lang="en-US" sz="1200" dirty="0">
                          <a:solidFill>
                            <a:schemeClr val="tx1"/>
                          </a:solidFill>
                          <a:latin typeface="Gill Sans MT" panose="020B0502020104020203" pitchFamily="34" charset="77"/>
                        </a:rPr>
                        <a:t>happiness</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US" sz="1200" dirty="0">
                          <a:solidFill>
                            <a:schemeClr val="tx1"/>
                          </a:solidFill>
                          <a:latin typeface="Gill Sans MT" panose="020B0502020104020203" pitchFamily="34" charset="77"/>
                        </a:rPr>
                        <a:t>impatient</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US" sz="1200" dirty="0">
                          <a:solidFill>
                            <a:schemeClr val="tx1"/>
                          </a:solidFill>
                          <a:latin typeface="Gill Sans MT" panose="020B0502020104020203" pitchFamily="34" charset="77"/>
                        </a:rPr>
                        <a:t>lengthy</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Gill Sans MT" panose="020B0502020104020203" pitchFamily="34" charset="77"/>
                        </a:rPr>
                        <a:t>nephew</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US" sz="1200" dirty="0">
                          <a:solidFill>
                            <a:schemeClr val="tx1"/>
                          </a:solidFill>
                          <a:latin typeface="Gill Sans MT" panose="020B0502020104020203" pitchFamily="34" charset="77"/>
                        </a:rPr>
                        <a:t>enemy</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US" sz="1200" dirty="0">
                          <a:solidFill>
                            <a:schemeClr val="tx1"/>
                          </a:solidFill>
                          <a:latin typeface="Gill Sans MT" panose="020B0502020104020203" pitchFamily="34" charset="77"/>
                        </a:rPr>
                        <a:t>let go</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US" sz="1200" dirty="0">
                          <a:solidFill>
                            <a:schemeClr val="tx1"/>
                          </a:solidFill>
                          <a:latin typeface="Gill Sans MT" panose="020B0502020104020203" pitchFamily="34" charset="77"/>
                        </a:rPr>
                        <a:t>floor</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US" sz="1200" dirty="0">
                          <a:solidFill>
                            <a:schemeClr val="tx1"/>
                          </a:solidFill>
                          <a:latin typeface="Gill Sans MT" panose="020B0502020104020203" pitchFamily="34" charset="77"/>
                        </a:rPr>
                        <a:t>honest</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bl>
          </a:graphicData>
        </a:graphic>
      </p:graphicFrame>
      <p:sp>
        <p:nvSpPr>
          <p:cNvPr id="14" name="TextBox 13">
            <a:extLst>
              <a:ext uri="{FF2B5EF4-FFF2-40B4-BE49-F238E27FC236}">
                <a16:creationId xmlns:a16="http://schemas.microsoft.com/office/drawing/2014/main" id="{34B43BBC-6BD2-DE9F-E709-C402380EFA00}"/>
              </a:ext>
            </a:extLst>
          </p:cNvPr>
          <p:cNvSpPr txBox="1"/>
          <p:nvPr/>
        </p:nvSpPr>
        <p:spPr>
          <a:xfrm>
            <a:off x="3521115" y="3186857"/>
            <a:ext cx="3164318"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Antonyms: </a:t>
            </a:r>
            <a:r>
              <a:rPr lang="en-GB" sz="1200" dirty="0">
                <a:latin typeface="Gill Sans MT" panose="020B0502020104020203" pitchFamily="34" charset="0"/>
              </a:rPr>
              <a:t>Words with opposite meaning.</a:t>
            </a:r>
          </a:p>
        </p:txBody>
      </p:sp>
      <p:graphicFrame>
        <p:nvGraphicFramePr>
          <p:cNvPr id="15" name="Table 14">
            <a:extLst>
              <a:ext uri="{FF2B5EF4-FFF2-40B4-BE49-F238E27FC236}">
                <a16:creationId xmlns:a16="http://schemas.microsoft.com/office/drawing/2014/main" id="{59E3CFA2-3DB1-288A-ED90-88551C69C109}"/>
              </a:ext>
            </a:extLst>
          </p:cNvPr>
          <p:cNvGraphicFramePr>
            <a:graphicFrameLocks noGrp="1"/>
          </p:cNvGraphicFramePr>
          <p:nvPr/>
        </p:nvGraphicFramePr>
        <p:xfrm>
          <a:off x="147699"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example</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r>
                        <a:rPr lang="en-GB" sz="1400" dirty="0">
                          <a:latin typeface="Gill Sans MT" panose="020B0502020104020203" pitchFamily="34" charset="77"/>
                        </a:rPr>
                        <a:t>3</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r>
                        <a:rPr lang="en-GB" sz="1400" dirty="0">
                          <a:solidFill>
                            <a:schemeClr val="bg1">
                              <a:lumMod val="50000"/>
                            </a:schemeClr>
                          </a:solidFill>
                          <a:latin typeface="Gill Sans MT" panose="020B0502020104020203" pitchFamily="34" charset="77"/>
                        </a:rPr>
                        <a:t>ex-am-</a:t>
                      </a:r>
                      <a:r>
                        <a:rPr lang="en-GB" sz="1400" dirty="0" err="1">
                          <a:solidFill>
                            <a:schemeClr val="bg1">
                              <a:lumMod val="50000"/>
                            </a:schemeClr>
                          </a:solidFill>
                          <a:latin typeface="Gill Sans MT" panose="020B0502020104020203" pitchFamily="34" charset="77"/>
                        </a:rPr>
                        <a:t>ple</a:t>
                      </a: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sp>
        <p:nvSpPr>
          <p:cNvPr id="16" name="TextBox 15">
            <a:extLst>
              <a:ext uri="{FF2B5EF4-FFF2-40B4-BE49-F238E27FC236}">
                <a16:creationId xmlns:a16="http://schemas.microsoft.com/office/drawing/2014/main" id="{BB16D62D-1DB7-132D-EDB1-E9B5AFDA8B52}"/>
              </a:ext>
            </a:extLst>
          </p:cNvPr>
          <p:cNvSpPr txBox="1"/>
          <p:nvPr/>
        </p:nvSpPr>
        <p:spPr>
          <a:xfrm>
            <a:off x="95425" y="6777977"/>
            <a:ext cx="6596226"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Syllables: </a:t>
            </a:r>
            <a:r>
              <a:rPr lang="en-GB" sz="1200" dirty="0">
                <a:latin typeface="Gill Sans MT" panose="020B0502020104020203" pitchFamily="34" charset="0"/>
              </a:rPr>
              <a:t>Write how many syllables are in each word, then write the word in its syllables below.</a:t>
            </a:r>
          </a:p>
        </p:txBody>
      </p:sp>
      <p:graphicFrame>
        <p:nvGraphicFramePr>
          <p:cNvPr id="17" name="Table 16">
            <a:extLst>
              <a:ext uri="{FF2B5EF4-FFF2-40B4-BE49-F238E27FC236}">
                <a16:creationId xmlns:a16="http://schemas.microsoft.com/office/drawing/2014/main" id="{D4E44A91-66D5-F9FD-2C38-116D2AD85CBB}"/>
              </a:ext>
            </a:extLst>
          </p:cNvPr>
          <p:cNvGraphicFramePr>
            <a:graphicFrameLocks noGrp="1"/>
          </p:cNvGraphicFramePr>
          <p:nvPr/>
        </p:nvGraphicFramePr>
        <p:xfrm>
          <a:off x="3521115" y="7092356"/>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glacier</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19" name="Table 18">
            <a:extLst>
              <a:ext uri="{FF2B5EF4-FFF2-40B4-BE49-F238E27FC236}">
                <a16:creationId xmlns:a16="http://schemas.microsoft.com/office/drawing/2014/main" id="{87C129B8-DF11-517E-25E3-F75BC72F538D}"/>
              </a:ext>
            </a:extLst>
          </p:cNvPr>
          <p:cNvGraphicFramePr>
            <a:graphicFrameLocks noGrp="1"/>
          </p:cNvGraphicFramePr>
          <p:nvPr/>
        </p:nvGraphicFramePr>
        <p:xfrm>
          <a:off x="147699"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latin typeface="Gill Sans MT" panose="020B0502020104020203" pitchFamily="34" charset="77"/>
                        </a:rPr>
                        <a:t>pier</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0" name="Table 19">
            <a:extLst>
              <a:ext uri="{FF2B5EF4-FFF2-40B4-BE49-F238E27FC236}">
                <a16:creationId xmlns:a16="http://schemas.microsoft.com/office/drawing/2014/main" id="{526C9C9D-7CE8-BF24-1B49-1EA86DBF0EBB}"/>
              </a:ext>
            </a:extLst>
          </p:cNvPr>
          <p:cNvGraphicFramePr>
            <a:graphicFrameLocks noGrp="1"/>
          </p:cNvGraphicFramePr>
          <p:nvPr/>
        </p:nvGraphicFramePr>
        <p:xfrm>
          <a:off x="3521115" y="7996681"/>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perceive</a:t>
                      </a: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6" name="Table 25">
            <a:extLst>
              <a:ext uri="{FF2B5EF4-FFF2-40B4-BE49-F238E27FC236}">
                <a16:creationId xmlns:a16="http://schemas.microsoft.com/office/drawing/2014/main" id="{7C77D705-6E28-75E2-C66E-5EFE304ECE7D}"/>
              </a:ext>
            </a:extLst>
          </p:cNvPr>
          <p:cNvGraphicFramePr>
            <a:graphicFrameLocks noGrp="1"/>
          </p:cNvGraphicFramePr>
          <p:nvPr/>
        </p:nvGraphicFramePr>
        <p:xfrm>
          <a:off x="147699"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latin typeface="Gill Sans MT" panose="020B0502020104020203" pitchFamily="34" charset="77"/>
                        </a:rPr>
                        <a:t>protein</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7" name="Table 26">
            <a:extLst>
              <a:ext uri="{FF2B5EF4-FFF2-40B4-BE49-F238E27FC236}">
                <a16:creationId xmlns:a16="http://schemas.microsoft.com/office/drawing/2014/main" id="{EEFD161F-A0C7-B040-5D41-2BA1BCB37BC7}"/>
              </a:ext>
            </a:extLst>
          </p:cNvPr>
          <p:cNvGraphicFramePr>
            <a:graphicFrameLocks noGrp="1"/>
          </p:cNvGraphicFramePr>
          <p:nvPr/>
        </p:nvGraphicFramePr>
        <p:xfrm>
          <a:off x="3521115" y="8882114"/>
          <a:ext cx="3170536" cy="741680"/>
        </p:xfrm>
        <a:graphic>
          <a:graphicData uri="http://schemas.openxmlformats.org/drawingml/2006/table">
            <a:tbl>
              <a:tblPr firstRow="1" bandRow="1">
                <a:tableStyleId>{5940675A-B579-460E-94D1-54222C63F5DA}</a:tableStyleId>
              </a:tblPr>
              <a:tblGrid>
                <a:gridCol w="2598883">
                  <a:extLst>
                    <a:ext uri="{9D8B030D-6E8A-4147-A177-3AD203B41FA5}">
                      <a16:colId xmlns:a16="http://schemas.microsoft.com/office/drawing/2014/main" val="371451277"/>
                    </a:ext>
                  </a:extLst>
                </a:gridCol>
                <a:gridCol w="571653">
                  <a:extLst>
                    <a:ext uri="{9D8B030D-6E8A-4147-A177-3AD203B41FA5}">
                      <a16:colId xmlns:a16="http://schemas.microsoft.com/office/drawing/2014/main" val="2270526364"/>
                    </a:ext>
                  </a:extLst>
                </a:gridCol>
              </a:tblGrid>
              <a:tr h="370840">
                <a:tc>
                  <a:txBody>
                    <a:bodyPr/>
                    <a:lstStyle/>
                    <a:p>
                      <a:pPr algn="ctr"/>
                      <a:r>
                        <a:rPr lang="en-GB" sz="1400" dirty="0">
                          <a:latin typeface="Gill Sans MT" panose="020B0502020104020203" pitchFamily="34" charset="77"/>
                        </a:rPr>
                        <a:t>mischief</a:t>
                      </a: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algn="ctr"/>
                      <a:endParaRPr lang="en-GB" sz="1400" dirty="0">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733599504"/>
                  </a:ext>
                </a:extLst>
              </a:tr>
              <a:tr h="370840">
                <a:tc gridSpan="2">
                  <a:txBody>
                    <a:bodyPr/>
                    <a:lstStyle/>
                    <a:p>
                      <a:pPr algn="ctr"/>
                      <a:endParaRPr lang="en-GB" sz="1400" dirty="0">
                        <a:solidFill>
                          <a:schemeClr val="bg1">
                            <a:lumMod val="50000"/>
                          </a:schemeClr>
                        </a:solidFill>
                        <a:latin typeface="Gill Sans MT" panose="020B0502020104020203" pitchFamily="34" charset="77"/>
                      </a:endParaRPr>
                    </a:p>
                  </a:txBody>
                  <a:tcPr anchor="ctr">
                    <a:lnL w="12700" cap="flat" cmpd="sng" algn="ctr">
                      <a:solidFill>
                        <a:schemeClr val="bg1">
                          <a:lumMod val="75000"/>
                        </a:schemeClr>
                      </a:solidFill>
                      <a:prstDash val="sysDash"/>
                      <a:round/>
                      <a:headEnd type="none" w="med" len="med"/>
                      <a:tailEnd type="none" w="med" len="med"/>
                    </a:lnL>
                    <a:lnR w="12700" cap="flat" cmpd="sng" algn="ctr">
                      <a:solidFill>
                        <a:schemeClr val="bg1">
                          <a:lumMod val="75000"/>
                        </a:schemeClr>
                      </a:solidFill>
                      <a:prstDash val="sysDash"/>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hMerge="1">
                  <a:txBody>
                    <a:bodyPr/>
                    <a:lstStyle/>
                    <a:p>
                      <a:endParaRPr lang="en-GB" dirty="0"/>
                    </a:p>
                  </a:txBody>
                  <a:tcPr/>
                </a:tc>
                <a:extLst>
                  <a:ext uri="{0D108BD9-81ED-4DB2-BD59-A6C34878D82A}">
                    <a16:rowId xmlns:a16="http://schemas.microsoft.com/office/drawing/2014/main" val="491121241"/>
                  </a:ext>
                </a:extLst>
              </a:tr>
            </a:tbl>
          </a:graphicData>
        </a:graphic>
      </p:graphicFrame>
      <p:graphicFrame>
        <p:nvGraphicFramePr>
          <p:cNvPr id="29" name="Table 28">
            <a:extLst>
              <a:ext uri="{FF2B5EF4-FFF2-40B4-BE49-F238E27FC236}">
                <a16:creationId xmlns:a16="http://schemas.microsoft.com/office/drawing/2014/main" id="{D9010334-5046-0FE7-554B-87B1524CCF5F}"/>
              </a:ext>
            </a:extLst>
          </p:cNvPr>
          <p:cNvGraphicFramePr>
            <a:graphicFrameLocks noGrp="1"/>
          </p:cNvGraphicFramePr>
          <p:nvPr/>
        </p:nvGraphicFramePr>
        <p:xfrm>
          <a:off x="147699" y="2482380"/>
          <a:ext cx="6537734" cy="703152"/>
        </p:xfrm>
        <a:graphic>
          <a:graphicData uri="http://schemas.openxmlformats.org/drawingml/2006/table">
            <a:tbl>
              <a:tblPr firstRow="1" bandRow="1">
                <a:tableStyleId>{5940675A-B579-460E-94D1-54222C63F5DA}</a:tableStyleId>
              </a:tblPr>
              <a:tblGrid>
                <a:gridCol w="6537734">
                  <a:extLst>
                    <a:ext uri="{9D8B030D-6E8A-4147-A177-3AD203B41FA5}">
                      <a16:colId xmlns:a16="http://schemas.microsoft.com/office/drawing/2014/main" val="135984651"/>
                    </a:ext>
                  </a:extLst>
                </a:gridCol>
              </a:tblGrid>
              <a:tr h="70315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35538373"/>
                  </a:ext>
                </a:extLst>
              </a:tr>
            </a:tbl>
          </a:graphicData>
        </a:graphic>
      </p:graphicFrame>
      <p:sp>
        <p:nvSpPr>
          <p:cNvPr id="30" name="TextBox 29">
            <a:extLst>
              <a:ext uri="{FF2B5EF4-FFF2-40B4-BE49-F238E27FC236}">
                <a16:creationId xmlns:a16="http://schemas.microsoft.com/office/drawing/2014/main" id="{29B4F7C1-85DE-9AE1-3663-2F020AD47F37}"/>
              </a:ext>
            </a:extLst>
          </p:cNvPr>
          <p:cNvSpPr txBox="1"/>
          <p:nvPr/>
        </p:nvSpPr>
        <p:spPr>
          <a:xfrm>
            <a:off x="246031" y="2218593"/>
            <a:ext cx="643940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Mini-Write: </a:t>
            </a:r>
            <a:r>
              <a:rPr lang="en-GB" sz="1200" dirty="0">
                <a:latin typeface="Gill Sans MT" panose="020B0502020104020203" pitchFamily="34" charset="0"/>
              </a:rPr>
              <a:t>Write as many of the 20 words as possible in the ‘Mini-Write’ box below.</a:t>
            </a:r>
          </a:p>
        </p:txBody>
      </p:sp>
    </p:spTree>
    <p:extLst>
      <p:ext uri="{BB962C8B-B14F-4D97-AF65-F5344CB8AC3E}">
        <p14:creationId xmlns:p14="http://schemas.microsoft.com/office/powerpoint/2010/main" val="3540655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nvGraphicFramePr>
        <p:xfrm>
          <a:off x="259422" y="303215"/>
          <a:ext cx="6339156" cy="9355143"/>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5483">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5483">
                <a:tc>
                  <a:txBody>
                    <a:bodyPr/>
                    <a:lstStyle/>
                    <a:p>
                      <a:pPr algn="ctr"/>
                      <a:r>
                        <a:rPr lang="en-GB" sz="1400" b="0" i="0" dirty="0">
                          <a:solidFill>
                            <a:srgbClr val="000000"/>
                          </a:solidFill>
                          <a:effectLst/>
                          <a:latin typeface="Gill Sans MT" panose="020B0502020104020203" pitchFamily="34" charset="0"/>
                        </a:rPr>
                        <a:t>gr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77"/>
                      </a:endParaRPr>
                    </a:p>
                  </a:txBody>
                  <a:tcPr anchor="ctr"/>
                </a:tc>
                <a:extLst>
                  <a:ext uri="{0D108BD9-81ED-4DB2-BD59-A6C34878D82A}">
                    <a16:rowId xmlns:a16="http://schemas.microsoft.com/office/drawing/2014/main" val="4086512015"/>
                  </a:ext>
                </a:extLst>
              </a:tr>
              <a:tr h="445483">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extLst>
                  <a:ext uri="{0D108BD9-81ED-4DB2-BD59-A6C34878D82A}">
                    <a16:rowId xmlns:a16="http://schemas.microsoft.com/office/drawing/2014/main" val="2247377779"/>
                  </a:ext>
                </a:extLst>
              </a:tr>
              <a:tr h="445483">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a:t>
                      </a:r>
                      <a:endParaRPr lang="en-GB" sz="14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800" dirty="0">
                        <a:solidFill>
                          <a:schemeClr val="tx1"/>
                        </a:solidFill>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extLst>
                  <a:ext uri="{0D108BD9-81ED-4DB2-BD59-A6C34878D82A}">
                    <a16:rowId xmlns:a16="http://schemas.microsoft.com/office/drawing/2014/main" val="1699098966"/>
                  </a:ext>
                </a:extLst>
              </a:tr>
              <a:tr h="445483">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latin typeface="Gill Sans MT" panose="020B0502020104020203" pitchFamily="34" charset="0"/>
                      </a:endParaRPr>
                    </a:p>
                  </a:txBody>
                  <a:tcPr anchor="ctr"/>
                </a:tc>
                <a:tc>
                  <a:txBody>
                    <a:bodyPr/>
                    <a:lstStyle/>
                    <a:p>
                      <a:pPr algn="ctr"/>
                      <a:endParaRPr lang="en-GB" sz="18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626354837"/>
                  </a:ext>
                </a:extLst>
              </a:tr>
              <a:tr h="445483">
                <a:tc>
                  <a:txBody>
                    <a:bodyPr/>
                    <a:lstStyle/>
                    <a:p>
                      <a:pPr algn="ctr"/>
                      <a:r>
                        <a:rPr lang="en-GB" sz="1400" b="0" i="0" dirty="0">
                          <a:solidFill>
                            <a:srgbClr val="000000"/>
                          </a:solidFill>
                          <a:effectLst/>
                          <a:latin typeface="Gill Sans MT" panose="020B0502020104020203" pitchFamily="34" charset="0"/>
                        </a:rPr>
                        <a:t>misch</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77"/>
                      </a:endParaRPr>
                    </a:p>
                  </a:txBody>
                  <a:tcPr anchor="ctr"/>
                </a:tc>
                <a:tc>
                  <a:txBody>
                    <a:bodyPr/>
                    <a:lstStyle/>
                    <a:p>
                      <a:pPr algn="ctr"/>
                      <a:endParaRPr lang="en-GB" sz="1800" dirty="0">
                        <a:solidFill>
                          <a:schemeClr val="tx1"/>
                        </a:solidFill>
                        <a:latin typeface="Gill Sans MT" panose="020B0502020104020203" pitchFamily="34" charset="0"/>
                      </a:endParaRPr>
                    </a:p>
                  </a:txBody>
                  <a:tcPr anchor="ctr"/>
                </a:tc>
                <a:tc>
                  <a:txBody>
                    <a:bodyPr/>
                    <a:lstStyle/>
                    <a:p>
                      <a:pPr algn="ctr"/>
                      <a:endParaRPr lang="en-GB" sz="1800" dirty="0">
                        <a:solidFill>
                          <a:schemeClr val="tx1"/>
                        </a:solidFill>
                        <a:latin typeface="Gill Sans MT" panose="020B0502020104020203" pitchFamily="34" charset="0"/>
                      </a:endParaRPr>
                    </a:p>
                  </a:txBody>
                  <a:tcPr anchor="ctr"/>
                </a:tc>
                <a:tc>
                  <a:txBody>
                    <a:bodyPr/>
                    <a:lstStyle/>
                    <a:p>
                      <a:pPr algn="ctr"/>
                      <a:endParaRPr lang="en-GB" sz="18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50065216"/>
                  </a:ext>
                </a:extLst>
              </a:tr>
              <a:tr h="445483">
                <a:tc>
                  <a:txBody>
                    <a:bodyPr/>
                    <a:lstStyle/>
                    <a:p>
                      <a:pPr algn="ctr"/>
                      <a:r>
                        <a:rPr lang="en-GB" sz="1400" b="0" i="0" dirty="0">
                          <a:solidFill>
                            <a:srgbClr val="000000"/>
                          </a:solidFill>
                          <a:effectLst/>
                          <a:latin typeface="Gill Sans MT" panose="020B0502020104020203" pitchFamily="34" charset="0"/>
                        </a:rPr>
                        <a:t>n</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5483">
                <a:tc>
                  <a:txBody>
                    <a:bodyPr/>
                    <a:lstStyle/>
                    <a:p>
                      <a:pPr algn="ctr"/>
                      <a:r>
                        <a:rPr lang="en-GB" sz="1400" b="0" i="0" dirty="0">
                          <a:solidFill>
                            <a:srgbClr val="000000"/>
                          </a:solidFill>
                          <a:effectLst/>
                          <a:latin typeface="Gill Sans MT" panose="020B0502020104020203" pitchFamily="34" charset="0"/>
                        </a:rPr>
                        <a:t>f</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5483">
                <a:tc>
                  <a:txBody>
                    <a:bodyPr/>
                    <a:lstStyle/>
                    <a:p>
                      <a:pPr algn="ctr"/>
                      <a:r>
                        <a:rPr lang="en-GB" sz="1400" b="0" i="0" dirty="0">
                          <a:solidFill>
                            <a:srgbClr val="000000"/>
                          </a:solidFill>
                          <a:effectLst/>
                          <a:latin typeface="Gill Sans MT" panose="020B0502020104020203" pitchFamily="34" charset="0"/>
                        </a:rPr>
                        <a:t>pat</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5483">
                <a:tc>
                  <a:txBody>
                    <a:bodyPr/>
                    <a:lstStyle/>
                    <a:p>
                      <a:pPr algn="ctr"/>
                      <a:r>
                        <a:rPr lang="en-GB" sz="1400" dirty="0">
                          <a:latin typeface="Gill Sans MT" panose="020B0502020104020203" pitchFamily="34" charset="0"/>
                        </a:rPr>
                        <a:t>th</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f</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5483">
                <a:tc>
                  <a:txBody>
                    <a:bodyPr/>
                    <a:lstStyle/>
                    <a:p>
                      <a:pPr algn="ctr"/>
                      <a:r>
                        <a:rPr lang="en-GB" sz="1400" dirty="0">
                          <a:latin typeface="Gill Sans MT" panose="020B0502020104020203" pitchFamily="34" charset="0"/>
                        </a:rPr>
                        <a:t>fr</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nd</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5483">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5483">
                <a:tc>
                  <a:txBody>
                    <a:bodyPr/>
                    <a:lstStyle/>
                    <a:p>
                      <a:pPr algn="ctr"/>
                      <a:r>
                        <a:rPr lang="en-GB" sz="1400" b="0" dirty="0">
                          <a:solidFill>
                            <a:schemeClr val="tx1"/>
                          </a:solidFill>
                          <a:latin typeface="Gill Sans MT" panose="020B0502020104020203" pitchFamily="34" charset="77"/>
                        </a:rPr>
                        <a:t>sc</a:t>
                      </a:r>
                      <a:r>
                        <a:rPr lang="en-GB" sz="1400" b="0" dirty="0">
                          <a:solidFill>
                            <a:srgbClr val="00B050"/>
                          </a:solidFill>
                          <a:latin typeface="Gill Sans MT" panose="020B0502020104020203" pitchFamily="34" charset="77"/>
                        </a:rPr>
                        <a:t>ie</a:t>
                      </a:r>
                      <a:r>
                        <a:rPr lang="en-GB" sz="1400" b="0" dirty="0">
                          <a:solidFill>
                            <a:schemeClr val="tx1"/>
                          </a:solidFill>
                          <a:latin typeface="Gill Sans MT" panose="020B0502020104020203" pitchFamily="34" charset="77"/>
                        </a:rPr>
                        <a:t>nce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548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prot</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n</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5483">
                <a:tc>
                  <a:txBody>
                    <a:bodyPr/>
                    <a:lstStyle/>
                    <a:p>
                      <a:pPr algn="ctr"/>
                      <a:r>
                        <a:rPr lang="en-GB" sz="1400" b="0" dirty="0">
                          <a:solidFill>
                            <a:schemeClr val="tx1"/>
                          </a:solidFill>
                          <a:latin typeface="Gill Sans MT" panose="020B0502020104020203" pitchFamily="34" charset="0"/>
                        </a:rPr>
                        <a:t>s</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ze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5483">
                <a:tc>
                  <a:txBody>
                    <a:bodyPr/>
                    <a:lstStyle/>
                    <a:p>
                      <a:pPr algn="ctr"/>
                      <a:r>
                        <a:rPr lang="en-GB" sz="1400" b="0" i="0" dirty="0">
                          <a:solidFill>
                            <a:srgbClr val="000000"/>
                          </a:solidFill>
                          <a:effectLst/>
                          <a:latin typeface="Gill Sans MT" panose="020B0502020104020203" pitchFamily="34" charset="0"/>
                        </a:rPr>
                        <a:t>re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5483">
                <a:tc>
                  <a:txBody>
                    <a:bodyPr/>
                    <a:lstStyle/>
                    <a:p>
                      <a:pPr algn="ctr"/>
                      <a:r>
                        <a:rPr lang="en-GB" sz="1400" b="0" i="0" dirty="0">
                          <a:solidFill>
                            <a:srgbClr val="000000"/>
                          </a:solidFill>
                          <a:effectLst/>
                          <a:latin typeface="Gill Sans MT" panose="020B0502020104020203" pitchFamily="34" charset="0"/>
                        </a:rPr>
                        <a:t>con</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5483">
                <a:tc>
                  <a:txBody>
                    <a:bodyPr/>
                    <a:lstStyle/>
                    <a:p>
                      <a:pPr algn="ctr"/>
                      <a:r>
                        <a:rPr lang="en-GB" sz="1400" b="0" i="0" dirty="0">
                          <a:solidFill>
                            <a:srgbClr val="000000"/>
                          </a:solidFill>
                          <a:effectLst/>
                          <a:latin typeface="Gill Sans MT" panose="020B0502020104020203" pitchFamily="34" charset="0"/>
                        </a:rPr>
                        <a:t>de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5483">
                <a:tc>
                  <a:txBody>
                    <a:bodyPr/>
                    <a:lstStyle/>
                    <a:p>
                      <a:pPr algn="ctr"/>
                      <a:r>
                        <a:rPr lang="en-GB" sz="1400" b="0" i="0" dirty="0">
                          <a:solidFill>
                            <a:srgbClr val="000000"/>
                          </a:solidFill>
                          <a:effectLst/>
                          <a:latin typeface="Gill Sans MT" panose="020B0502020104020203" pitchFamily="34" charset="0"/>
                        </a:rPr>
                        <a:t>per</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5483">
                <a:tc>
                  <a:txBody>
                    <a:bodyPr/>
                    <a:lstStyle/>
                    <a:p>
                      <a:pPr algn="ct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ling</a:t>
                      </a:r>
                      <a:r>
                        <a:rPr lang="en-GB" sz="1400" b="0" dirty="0">
                          <a:solidFill>
                            <a:schemeClr val="tx1"/>
                          </a:solidFill>
                          <a:latin typeface="Gill Sans MT" panose="020B0502020104020203" pitchFamily="34" charset="0"/>
                        </a:rPr>
                        <a:t> </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336225830"/>
                  </a:ext>
                </a:extLst>
              </a:tr>
              <a:tr h="445483">
                <a:tc>
                  <a:txBody>
                    <a:bodyPr/>
                    <a:lstStyle/>
                    <a:p>
                      <a:pPr algn="ctr"/>
                      <a:r>
                        <a:rPr lang="en-GB" sz="1400" b="0" dirty="0">
                          <a:solidFill>
                            <a:schemeClr val="tx1"/>
                          </a:solidFill>
                          <a:latin typeface="Gill Sans MT" panose="020B0502020104020203" pitchFamily="34" charset="0"/>
                        </a:rPr>
                        <a:t>gla</a:t>
                      </a:r>
                      <a:r>
                        <a:rPr lang="en-GB" sz="1400" b="0" dirty="0">
                          <a:solidFill>
                            <a:srgbClr val="0070C0"/>
                          </a:solidFill>
                          <a:latin typeface="Gill Sans MT" panose="020B0502020104020203" pitchFamily="34" charset="0"/>
                        </a:rPr>
                        <a:t>cie</a:t>
                      </a:r>
                      <a:r>
                        <a:rPr lang="en-GB" sz="1400" b="0" dirty="0">
                          <a:solidFill>
                            <a:schemeClr val="tx1"/>
                          </a:solidFill>
                          <a:latin typeface="Gill Sans MT" panose="020B0502020104020203" pitchFamily="34" charset="0"/>
                        </a:rPr>
                        <a:t>r</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467906083"/>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nvGraphicFramePr>
        <p:xfrm>
          <a:off x="264560" y="276319"/>
          <a:ext cx="6328880" cy="942200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432">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2144">
                <a:tc>
                  <a:txBody>
                    <a:bodyPr/>
                    <a:lstStyle/>
                    <a:p>
                      <a:pPr algn="ctr"/>
                      <a:r>
                        <a:rPr lang="en-GB" sz="1400" b="0" i="0" dirty="0">
                          <a:solidFill>
                            <a:srgbClr val="000000"/>
                          </a:solidFill>
                          <a:effectLst/>
                          <a:latin typeface="Gill Sans MT" panose="020B0502020104020203" pitchFamily="34" charset="0"/>
                        </a:rPr>
                        <a:t>gr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144">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144">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144">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144">
                <a:tc>
                  <a:txBody>
                    <a:bodyPr/>
                    <a:lstStyle/>
                    <a:p>
                      <a:pPr algn="ctr"/>
                      <a:r>
                        <a:rPr lang="en-GB" sz="1400" b="0" i="0" dirty="0">
                          <a:solidFill>
                            <a:srgbClr val="000000"/>
                          </a:solidFill>
                          <a:effectLst/>
                          <a:latin typeface="Gill Sans MT" panose="020B0502020104020203" pitchFamily="34" charset="0"/>
                        </a:rPr>
                        <a:t>misch</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144">
                <a:tc>
                  <a:txBody>
                    <a:bodyPr/>
                    <a:lstStyle/>
                    <a:p>
                      <a:pPr algn="ctr"/>
                      <a:r>
                        <a:rPr lang="en-GB" sz="1400" b="0" i="0" dirty="0">
                          <a:solidFill>
                            <a:srgbClr val="000000"/>
                          </a:solidFill>
                          <a:effectLst/>
                          <a:latin typeface="Gill Sans MT" panose="020B0502020104020203" pitchFamily="34" charset="0"/>
                        </a:rPr>
                        <a:t>n</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144">
                <a:tc>
                  <a:txBody>
                    <a:bodyPr/>
                    <a:lstStyle/>
                    <a:p>
                      <a:pPr algn="ctr"/>
                      <a:r>
                        <a:rPr lang="en-GB" sz="1400" b="0" i="0" dirty="0">
                          <a:solidFill>
                            <a:srgbClr val="000000"/>
                          </a:solidFill>
                          <a:effectLst/>
                          <a:latin typeface="Gill Sans MT" panose="020B0502020104020203" pitchFamily="34" charset="0"/>
                        </a:rPr>
                        <a:t>f</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144">
                <a:tc>
                  <a:txBody>
                    <a:bodyPr/>
                    <a:lstStyle/>
                    <a:p>
                      <a:pPr algn="ctr"/>
                      <a:r>
                        <a:rPr lang="en-GB" sz="1400" b="0" i="0" dirty="0">
                          <a:solidFill>
                            <a:srgbClr val="000000"/>
                          </a:solidFill>
                          <a:effectLst/>
                          <a:latin typeface="Gill Sans MT" panose="020B0502020104020203" pitchFamily="34" charset="0"/>
                        </a:rPr>
                        <a:t>pat</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144">
                <a:tc>
                  <a:txBody>
                    <a:bodyPr/>
                    <a:lstStyle/>
                    <a:p>
                      <a:pPr algn="ctr"/>
                      <a:r>
                        <a:rPr lang="en-GB" sz="1400" dirty="0">
                          <a:latin typeface="Gill Sans MT" panose="020B0502020104020203" pitchFamily="34" charset="0"/>
                        </a:rPr>
                        <a:t>th</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f</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144">
                <a:tc>
                  <a:txBody>
                    <a:bodyPr/>
                    <a:lstStyle/>
                    <a:p>
                      <a:pPr algn="ctr"/>
                      <a:r>
                        <a:rPr lang="en-GB" sz="1400" dirty="0">
                          <a:latin typeface="Gill Sans MT" panose="020B0502020104020203" pitchFamily="34" charset="0"/>
                        </a:rPr>
                        <a:t>fr</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nd</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144">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144">
                <a:tc>
                  <a:txBody>
                    <a:bodyPr/>
                    <a:lstStyle/>
                    <a:p>
                      <a:pPr algn="ctr"/>
                      <a:r>
                        <a:rPr lang="en-GB" sz="1400" b="0" dirty="0">
                          <a:solidFill>
                            <a:schemeClr val="tx1"/>
                          </a:solidFill>
                          <a:latin typeface="Gill Sans MT" panose="020B0502020104020203" pitchFamily="34" charset="77"/>
                        </a:rPr>
                        <a:t>sc</a:t>
                      </a:r>
                      <a:r>
                        <a:rPr lang="en-GB" sz="1400" b="0" dirty="0">
                          <a:solidFill>
                            <a:srgbClr val="00B050"/>
                          </a:solidFill>
                          <a:latin typeface="Gill Sans MT" panose="020B0502020104020203" pitchFamily="34" charset="77"/>
                        </a:rPr>
                        <a:t>ie</a:t>
                      </a:r>
                      <a:r>
                        <a:rPr lang="en-GB" sz="1400" b="0" dirty="0">
                          <a:solidFill>
                            <a:schemeClr val="tx1"/>
                          </a:solidFill>
                          <a:latin typeface="Gill Sans MT" panose="020B0502020104020203" pitchFamily="34" charset="77"/>
                        </a:rPr>
                        <a:t>nce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14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prot</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n</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144">
                <a:tc>
                  <a:txBody>
                    <a:bodyPr/>
                    <a:lstStyle/>
                    <a:p>
                      <a:pPr algn="ctr"/>
                      <a:r>
                        <a:rPr lang="en-GB" sz="1400" b="0" dirty="0">
                          <a:solidFill>
                            <a:schemeClr val="tx1"/>
                          </a:solidFill>
                          <a:latin typeface="Gill Sans MT" panose="020B0502020104020203" pitchFamily="34" charset="0"/>
                        </a:rPr>
                        <a:t>s</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ze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144">
                <a:tc>
                  <a:txBody>
                    <a:bodyPr/>
                    <a:lstStyle/>
                    <a:p>
                      <a:pPr algn="ctr"/>
                      <a:r>
                        <a:rPr lang="en-GB" sz="1400" b="0" i="0" dirty="0">
                          <a:solidFill>
                            <a:srgbClr val="000000"/>
                          </a:solidFill>
                          <a:effectLst/>
                          <a:latin typeface="Gill Sans MT" panose="020B0502020104020203" pitchFamily="34" charset="0"/>
                        </a:rPr>
                        <a:t>re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144">
                <a:tc>
                  <a:txBody>
                    <a:bodyPr/>
                    <a:lstStyle/>
                    <a:p>
                      <a:pPr algn="ctr"/>
                      <a:r>
                        <a:rPr lang="en-GB" sz="1400" b="0" i="0" dirty="0">
                          <a:solidFill>
                            <a:srgbClr val="000000"/>
                          </a:solidFill>
                          <a:effectLst/>
                          <a:latin typeface="Gill Sans MT" panose="020B0502020104020203" pitchFamily="34" charset="0"/>
                        </a:rPr>
                        <a:t>con</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144">
                <a:tc>
                  <a:txBody>
                    <a:bodyPr/>
                    <a:lstStyle/>
                    <a:p>
                      <a:pPr algn="ctr"/>
                      <a:r>
                        <a:rPr lang="en-GB" sz="1400" b="0" i="0" dirty="0">
                          <a:solidFill>
                            <a:srgbClr val="000000"/>
                          </a:solidFill>
                          <a:effectLst/>
                          <a:latin typeface="Gill Sans MT" panose="020B0502020104020203" pitchFamily="34" charset="0"/>
                        </a:rPr>
                        <a:t>de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144">
                <a:tc>
                  <a:txBody>
                    <a:bodyPr/>
                    <a:lstStyle/>
                    <a:p>
                      <a:pPr algn="ctr"/>
                      <a:r>
                        <a:rPr lang="en-GB" sz="1400" b="0" i="0" dirty="0">
                          <a:solidFill>
                            <a:srgbClr val="000000"/>
                          </a:solidFill>
                          <a:effectLst/>
                          <a:latin typeface="Gill Sans MT" panose="020B0502020104020203" pitchFamily="34" charset="0"/>
                        </a:rPr>
                        <a:t>per</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144">
                <a:tc>
                  <a:txBody>
                    <a:bodyPr/>
                    <a:lstStyle/>
                    <a:p>
                      <a:pPr algn="ct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ling</a:t>
                      </a:r>
                      <a:r>
                        <a:rPr lang="en-GB" sz="1400" b="0" dirty="0">
                          <a:solidFill>
                            <a:schemeClr val="tx1"/>
                          </a:solidFill>
                          <a:latin typeface="Gill Sans MT" panose="020B0502020104020203" pitchFamily="34" charset="0"/>
                        </a:rPr>
                        <a:t> </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15623172"/>
                  </a:ext>
                </a:extLst>
              </a:tr>
              <a:tr h="442144">
                <a:tc>
                  <a:txBody>
                    <a:bodyPr/>
                    <a:lstStyle/>
                    <a:p>
                      <a:pPr algn="ctr"/>
                      <a:r>
                        <a:rPr lang="en-GB" sz="1400" b="0" dirty="0">
                          <a:solidFill>
                            <a:schemeClr val="tx1"/>
                          </a:solidFill>
                          <a:latin typeface="Gill Sans MT" panose="020B0502020104020203" pitchFamily="34" charset="0"/>
                        </a:rPr>
                        <a:t>gla</a:t>
                      </a:r>
                      <a:r>
                        <a:rPr lang="en-GB" sz="1400" b="0" dirty="0">
                          <a:solidFill>
                            <a:srgbClr val="0070C0"/>
                          </a:solidFill>
                          <a:latin typeface="Gill Sans MT" panose="020B0502020104020203" pitchFamily="34" charset="0"/>
                        </a:rPr>
                        <a:t>cie</a:t>
                      </a:r>
                      <a:r>
                        <a:rPr lang="en-GB" sz="1400" b="0" dirty="0">
                          <a:solidFill>
                            <a:schemeClr val="tx1"/>
                          </a:solidFill>
                          <a:latin typeface="Gill Sans MT" panose="020B0502020104020203" pitchFamily="34" charset="0"/>
                        </a:rPr>
                        <a:t>r</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066330225"/>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nvGraphicFramePr>
        <p:xfrm>
          <a:off x="264560" y="276320"/>
          <a:ext cx="6328880" cy="944890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5115">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3489">
                <a:tc>
                  <a:txBody>
                    <a:bodyPr/>
                    <a:lstStyle/>
                    <a:p>
                      <a:pPr algn="ctr"/>
                      <a:r>
                        <a:rPr lang="en-GB" sz="1400" b="0" i="0" dirty="0">
                          <a:solidFill>
                            <a:srgbClr val="000000"/>
                          </a:solidFill>
                          <a:effectLst/>
                          <a:latin typeface="Gill Sans MT" panose="020B0502020104020203" pitchFamily="34" charset="0"/>
                        </a:rPr>
                        <a:t>gr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3489">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3489">
                <a:tc>
                  <a:txBody>
                    <a:bodyPr/>
                    <a:lstStyle/>
                    <a:p>
                      <a:pPr algn="ctr"/>
                      <a:r>
                        <a:rPr lang="en-GB" sz="1400" b="0" i="0" dirty="0">
                          <a:solidFill>
                            <a:srgbClr val="000000"/>
                          </a:solidFill>
                          <a:effectLst/>
                          <a:latin typeface="Gill Sans MT" panose="020B0502020104020203" pitchFamily="34" charset="0"/>
                        </a:rPr>
                        <a:t>p</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3489">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3489">
                <a:tc>
                  <a:txBody>
                    <a:bodyPr/>
                    <a:lstStyle/>
                    <a:p>
                      <a:pPr algn="ctr"/>
                      <a:r>
                        <a:rPr lang="en-GB" sz="1400" b="0" i="0" dirty="0">
                          <a:solidFill>
                            <a:srgbClr val="000000"/>
                          </a:solidFill>
                          <a:effectLst/>
                          <a:latin typeface="Gill Sans MT" panose="020B0502020104020203" pitchFamily="34" charset="0"/>
                        </a:rPr>
                        <a:t>misch</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3489">
                <a:tc>
                  <a:txBody>
                    <a:bodyPr/>
                    <a:lstStyle/>
                    <a:p>
                      <a:pPr algn="ctr"/>
                      <a:r>
                        <a:rPr lang="en-GB" sz="1400" b="0" i="0" dirty="0">
                          <a:solidFill>
                            <a:srgbClr val="000000"/>
                          </a:solidFill>
                          <a:effectLst/>
                          <a:latin typeface="Gill Sans MT" panose="020B0502020104020203" pitchFamily="34" charset="0"/>
                        </a:rPr>
                        <a:t>n</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3489">
                <a:tc>
                  <a:txBody>
                    <a:bodyPr/>
                    <a:lstStyle/>
                    <a:p>
                      <a:pPr algn="ctr"/>
                      <a:r>
                        <a:rPr lang="en-GB" sz="1400" b="0" i="0" dirty="0">
                          <a:solidFill>
                            <a:srgbClr val="000000"/>
                          </a:solidFill>
                          <a:effectLst/>
                          <a:latin typeface="Gill Sans MT" panose="020B0502020104020203" pitchFamily="34" charset="0"/>
                        </a:rPr>
                        <a:t>f</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rce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3489">
                <a:tc>
                  <a:txBody>
                    <a:bodyPr/>
                    <a:lstStyle/>
                    <a:p>
                      <a:pPr algn="ctr"/>
                      <a:r>
                        <a:rPr lang="en-GB" sz="1400" b="0" i="0" dirty="0">
                          <a:solidFill>
                            <a:srgbClr val="000000"/>
                          </a:solidFill>
                          <a:effectLst/>
                          <a:latin typeface="Gill Sans MT" panose="020B0502020104020203" pitchFamily="34" charset="0"/>
                        </a:rPr>
                        <a:t>pat</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nt</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3489">
                <a:tc>
                  <a:txBody>
                    <a:bodyPr/>
                    <a:lstStyle/>
                    <a:p>
                      <a:pPr algn="ctr"/>
                      <a:r>
                        <a:rPr lang="en-GB" sz="1400" dirty="0">
                          <a:latin typeface="Gill Sans MT" panose="020B0502020104020203" pitchFamily="34" charset="0"/>
                        </a:rPr>
                        <a:t>th</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f</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3489">
                <a:tc>
                  <a:txBody>
                    <a:bodyPr/>
                    <a:lstStyle/>
                    <a:p>
                      <a:pPr algn="ctr"/>
                      <a:r>
                        <a:rPr lang="en-GB" sz="1400" dirty="0">
                          <a:latin typeface="Gill Sans MT" panose="020B0502020104020203" pitchFamily="34" charset="0"/>
                        </a:rPr>
                        <a:t>fr</a:t>
                      </a:r>
                      <a:r>
                        <a:rPr lang="en-GB" sz="1400" dirty="0">
                          <a:solidFill>
                            <a:srgbClr val="FF0000"/>
                          </a:solidFill>
                          <a:latin typeface="Gill Sans MT" panose="020B0502020104020203" pitchFamily="34" charset="0"/>
                        </a:rPr>
                        <a:t>ie</a:t>
                      </a:r>
                      <a:r>
                        <a:rPr lang="en-GB" sz="1400" dirty="0">
                          <a:latin typeface="Gill Sans MT" panose="020B0502020104020203" pitchFamily="34" charset="0"/>
                        </a:rPr>
                        <a:t>nd</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3489">
                <a:tc>
                  <a:txBody>
                    <a:bodyPr/>
                    <a:lstStyle/>
                    <a:p>
                      <a:pPr algn="ctr"/>
                      <a:r>
                        <a:rPr lang="en-GB" sz="1400" b="0" i="0" dirty="0">
                          <a:solidFill>
                            <a:srgbClr val="000000"/>
                          </a:solidFill>
                          <a:effectLst/>
                          <a:latin typeface="Gill Sans MT" panose="020B0502020104020203" pitchFamily="34" charset="0"/>
                        </a:rPr>
                        <a:t>br</a:t>
                      </a:r>
                      <a:r>
                        <a:rPr lang="en-GB" sz="1400" b="0" i="0" dirty="0">
                          <a:solidFill>
                            <a:srgbClr val="FF0000"/>
                          </a:solidFill>
                          <a:effectLst/>
                          <a:latin typeface="Gill Sans MT" panose="020B0502020104020203" pitchFamily="34" charset="0"/>
                        </a:rPr>
                        <a:t>ie</a:t>
                      </a:r>
                      <a:r>
                        <a:rPr lang="en-GB" sz="1400" b="0" i="0" dirty="0">
                          <a:solidFill>
                            <a:srgbClr val="000000"/>
                          </a:solidFill>
                          <a:effectLst/>
                          <a:latin typeface="Gill Sans MT" panose="020B0502020104020203" pitchFamily="34" charset="0"/>
                        </a:rPr>
                        <a:t>f</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3489">
                <a:tc>
                  <a:txBody>
                    <a:bodyPr/>
                    <a:lstStyle/>
                    <a:p>
                      <a:pPr algn="ctr"/>
                      <a:r>
                        <a:rPr lang="en-GB" sz="1400" b="0" dirty="0">
                          <a:solidFill>
                            <a:schemeClr val="tx1"/>
                          </a:solidFill>
                          <a:latin typeface="Gill Sans MT" panose="020B0502020104020203" pitchFamily="34" charset="77"/>
                        </a:rPr>
                        <a:t>sc</a:t>
                      </a:r>
                      <a:r>
                        <a:rPr lang="en-GB" sz="1400" b="0" dirty="0">
                          <a:solidFill>
                            <a:srgbClr val="00B050"/>
                          </a:solidFill>
                          <a:latin typeface="Gill Sans MT" panose="020B0502020104020203" pitchFamily="34" charset="77"/>
                        </a:rPr>
                        <a:t>ie</a:t>
                      </a:r>
                      <a:r>
                        <a:rPr lang="en-GB" sz="1400" b="0" dirty="0">
                          <a:solidFill>
                            <a:schemeClr val="tx1"/>
                          </a:solidFill>
                          <a:latin typeface="Gill Sans MT" panose="020B0502020104020203" pitchFamily="34" charset="77"/>
                        </a:rPr>
                        <a:t>nce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3489">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0"/>
                        </a:rPr>
                        <a:t>prot</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n</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3489">
                <a:tc>
                  <a:txBody>
                    <a:bodyPr/>
                    <a:lstStyle/>
                    <a:p>
                      <a:pPr algn="ctr"/>
                      <a:r>
                        <a:rPr lang="en-GB" sz="1400" b="0" dirty="0">
                          <a:solidFill>
                            <a:schemeClr val="tx1"/>
                          </a:solidFill>
                          <a:latin typeface="Gill Sans MT" panose="020B0502020104020203" pitchFamily="34" charset="0"/>
                        </a:rPr>
                        <a:t>s</a:t>
                      </a:r>
                      <a:r>
                        <a:rPr lang="en-GB" sz="1400" b="0" dirty="0">
                          <a:solidFill>
                            <a:srgbClr val="00B050"/>
                          </a:solidFill>
                          <a:latin typeface="Gill Sans MT" panose="020B0502020104020203" pitchFamily="34" charset="0"/>
                        </a:rPr>
                        <a:t>ei</a:t>
                      </a:r>
                      <a:r>
                        <a:rPr lang="en-GB" sz="1400" b="0" dirty="0">
                          <a:solidFill>
                            <a:schemeClr val="tx1"/>
                          </a:solidFill>
                          <a:latin typeface="Gill Sans MT" panose="020B0502020104020203" pitchFamily="34" charset="0"/>
                        </a:rPr>
                        <a:t>ze</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3489">
                <a:tc>
                  <a:txBody>
                    <a:bodyPr/>
                    <a:lstStyle/>
                    <a:p>
                      <a:pPr algn="ctr"/>
                      <a:r>
                        <a:rPr lang="en-GB" sz="1400" b="0" i="0" dirty="0">
                          <a:solidFill>
                            <a:srgbClr val="000000"/>
                          </a:solidFill>
                          <a:effectLst/>
                          <a:latin typeface="Gill Sans MT" panose="020B0502020104020203" pitchFamily="34" charset="0"/>
                        </a:rPr>
                        <a:t>re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solidFill>
                          <a:schemeClr val="tx1"/>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3489">
                <a:tc>
                  <a:txBody>
                    <a:bodyPr/>
                    <a:lstStyle/>
                    <a:p>
                      <a:pPr algn="ctr"/>
                      <a:r>
                        <a:rPr lang="en-GB" sz="1400" b="0" i="0" dirty="0">
                          <a:solidFill>
                            <a:srgbClr val="000000"/>
                          </a:solidFill>
                          <a:effectLst/>
                          <a:latin typeface="Gill Sans MT" panose="020B0502020104020203" pitchFamily="34" charset="0"/>
                        </a:rPr>
                        <a:t>con</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3489">
                <a:tc>
                  <a:txBody>
                    <a:bodyPr/>
                    <a:lstStyle/>
                    <a:p>
                      <a:pPr algn="ctr"/>
                      <a:r>
                        <a:rPr lang="en-GB" sz="1400" b="0" i="0" dirty="0">
                          <a:solidFill>
                            <a:srgbClr val="000000"/>
                          </a:solidFill>
                          <a:effectLst/>
                          <a:latin typeface="Gill Sans MT" panose="020B0502020104020203" pitchFamily="34" charset="0"/>
                        </a:rPr>
                        <a:t>de</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3489">
                <a:tc>
                  <a:txBody>
                    <a:bodyPr/>
                    <a:lstStyle/>
                    <a:p>
                      <a:pPr algn="ctr"/>
                      <a:r>
                        <a:rPr lang="en-GB" sz="1400" b="0" i="0" dirty="0">
                          <a:solidFill>
                            <a:srgbClr val="000000"/>
                          </a:solidFill>
                          <a:effectLst/>
                          <a:latin typeface="Gill Sans MT" panose="020B0502020104020203" pitchFamily="34" charset="0"/>
                        </a:rPr>
                        <a:t>per</a:t>
                      </a: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ve</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3489">
                <a:tc>
                  <a:txBody>
                    <a:bodyPr/>
                    <a:lstStyle/>
                    <a:p>
                      <a:pPr algn="ctr"/>
                      <a:r>
                        <a:rPr lang="en-GB" sz="1400" b="0" i="0" dirty="0">
                          <a:solidFill>
                            <a:srgbClr val="0070C0"/>
                          </a:solidFill>
                          <a:effectLst/>
                          <a:latin typeface="Gill Sans MT" panose="020B0502020104020203" pitchFamily="34" charset="0"/>
                        </a:rPr>
                        <a:t>cei</a:t>
                      </a:r>
                      <a:r>
                        <a:rPr lang="en-GB" sz="1400" b="0" i="0" dirty="0">
                          <a:solidFill>
                            <a:srgbClr val="000000"/>
                          </a:solidFill>
                          <a:effectLst/>
                          <a:latin typeface="Gill Sans MT" panose="020B0502020104020203" pitchFamily="34" charset="0"/>
                        </a:rPr>
                        <a:t>ling</a:t>
                      </a:r>
                      <a:r>
                        <a:rPr lang="en-GB" sz="1400" b="0" dirty="0">
                          <a:solidFill>
                            <a:schemeClr val="tx1"/>
                          </a:solidFill>
                          <a:latin typeface="Gill Sans MT" panose="020B0502020104020203" pitchFamily="34" charset="0"/>
                        </a:rPr>
                        <a:t> </a:t>
                      </a:r>
                      <a:endParaRPr lang="en-GB" sz="1400" dirty="0">
                        <a:solidFill>
                          <a:schemeClr val="tx1"/>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826969904"/>
                  </a:ext>
                </a:extLst>
              </a:tr>
              <a:tr h="443489">
                <a:tc>
                  <a:txBody>
                    <a:bodyPr/>
                    <a:lstStyle/>
                    <a:p>
                      <a:pPr algn="ctr"/>
                      <a:r>
                        <a:rPr lang="en-GB" sz="1400" b="0" dirty="0">
                          <a:solidFill>
                            <a:schemeClr val="tx1"/>
                          </a:solidFill>
                          <a:latin typeface="Gill Sans MT" panose="020B0502020104020203" pitchFamily="34" charset="0"/>
                        </a:rPr>
                        <a:t>gla</a:t>
                      </a:r>
                      <a:r>
                        <a:rPr lang="en-GB" sz="1400" b="0" dirty="0">
                          <a:solidFill>
                            <a:srgbClr val="0070C0"/>
                          </a:solidFill>
                          <a:latin typeface="Gill Sans MT" panose="020B0502020104020203" pitchFamily="34" charset="0"/>
                        </a:rPr>
                        <a:t>cie</a:t>
                      </a:r>
                      <a:r>
                        <a:rPr lang="en-GB" sz="1400" b="0" dirty="0">
                          <a:solidFill>
                            <a:schemeClr val="tx1"/>
                          </a:solidFill>
                          <a:latin typeface="Gill Sans MT" panose="020B0502020104020203" pitchFamily="34" charset="0"/>
                        </a:rPr>
                        <a:t>r</a:t>
                      </a:r>
                      <a:endParaRPr lang="en-GB" sz="1400" dirty="0">
                        <a:solidFill>
                          <a:schemeClr val="tx1"/>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35571477"/>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2661</TotalTime>
  <Words>2634</Words>
  <Application>Microsoft Macintosh PowerPoint</Application>
  <PresentationFormat>A4 Paper (210x297 mm)</PresentationFormat>
  <Paragraphs>693</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60</cp:revision>
  <dcterms:created xsi:type="dcterms:W3CDTF">2020-04-07T16:27:58Z</dcterms:created>
  <dcterms:modified xsi:type="dcterms:W3CDTF">2025-05-09T09:11:39Z</dcterms:modified>
</cp:coreProperties>
</file>